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81" r:id="rId3"/>
    <p:sldId id="309" r:id="rId4"/>
    <p:sldId id="286" r:id="rId5"/>
    <p:sldId id="297" r:id="rId6"/>
    <p:sldId id="315" r:id="rId7"/>
    <p:sldId id="306" r:id="rId8"/>
    <p:sldId id="305" r:id="rId9"/>
    <p:sldId id="287" r:id="rId10"/>
    <p:sldId id="310" r:id="rId11"/>
    <p:sldId id="311" r:id="rId12"/>
    <p:sldId id="299" r:id="rId13"/>
    <p:sldId id="280" r:id="rId14"/>
    <p:sldId id="316" r:id="rId15"/>
    <p:sldId id="300" r:id="rId16"/>
    <p:sldId id="312"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75297-95D9-425C-BE3A-8EFE382AC1B8}" v="1352" dt="2019-03-29T10:58:58.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7368" autoAdjust="0"/>
  </p:normalViewPr>
  <p:slideViewPr>
    <p:cSldViewPr>
      <p:cViewPr varScale="1">
        <p:scale>
          <a:sx n="75" d="100"/>
          <a:sy n="75" d="100"/>
        </p:scale>
        <p:origin x="2058"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Ólafur Jónsson" userId="f59ad3cc-7266-4bc0-a400-798e1ed76125" providerId="ADAL" clId="{7E375297-95D9-425C-BE3A-8EFE382AC1B8}"/>
    <pc:docChg chg="undo custSel mod addSld delSld modSld sldOrd">
      <pc:chgData name="Ólafur Jónsson" userId="f59ad3cc-7266-4bc0-a400-798e1ed76125" providerId="ADAL" clId="{7E375297-95D9-425C-BE3A-8EFE382AC1B8}" dt="2019-03-29T11:43:42.197" v="2186" actId="1076"/>
      <pc:docMkLst>
        <pc:docMk/>
      </pc:docMkLst>
      <pc:sldChg chg="modSp">
        <pc:chgData name="Ólafur Jónsson" userId="f59ad3cc-7266-4bc0-a400-798e1ed76125" providerId="ADAL" clId="{7E375297-95D9-425C-BE3A-8EFE382AC1B8}" dt="2019-02-27T11:50:24.669" v="776" actId="1076"/>
        <pc:sldMkLst>
          <pc:docMk/>
          <pc:sldMk cId="1007170254" sldId="256"/>
        </pc:sldMkLst>
        <pc:spChg chg="mod">
          <ac:chgData name="Ólafur Jónsson" userId="f59ad3cc-7266-4bc0-a400-798e1ed76125" providerId="ADAL" clId="{7E375297-95D9-425C-BE3A-8EFE382AC1B8}" dt="2019-02-20T09:34:50.343" v="5" actId="20577"/>
          <ac:spMkLst>
            <pc:docMk/>
            <pc:sldMk cId="1007170254" sldId="256"/>
            <ac:spMk id="2" creationId="{00000000-0000-0000-0000-000000000000}"/>
          </ac:spMkLst>
        </pc:spChg>
        <pc:picChg chg="mod">
          <ac:chgData name="Ólafur Jónsson" userId="f59ad3cc-7266-4bc0-a400-798e1ed76125" providerId="ADAL" clId="{7E375297-95D9-425C-BE3A-8EFE382AC1B8}" dt="2019-02-27T11:50:24.669" v="776" actId="1076"/>
          <ac:picMkLst>
            <pc:docMk/>
            <pc:sldMk cId="1007170254" sldId="256"/>
            <ac:picMk id="4" creationId="{00000000-0000-0000-0000-000000000000}"/>
          </ac:picMkLst>
        </pc:picChg>
        <pc:picChg chg="mod">
          <ac:chgData name="Ólafur Jónsson" userId="f59ad3cc-7266-4bc0-a400-798e1ed76125" providerId="ADAL" clId="{7E375297-95D9-425C-BE3A-8EFE382AC1B8}" dt="2019-02-27T11:50:20.723" v="774" actId="1076"/>
          <ac:picMkLst>
            <pc:docMk/>
            <pc:sldMk cId="1007170254" sldId="256"/>
            <ac:picMk id="2050" creationId="{00000000-0000-0000-0000-000000000000}"/>
          </ac:picMkLst>
        </pc:picChg>
      </pc:sldChg>
      <pc:sldChg chg="modSp modNotesTx">
        <pc:chgData name="Ólafur Jónsson" userId="f59ad3cc-7266-4bc0-a400-798e1ed76125" providerId="ADAL" clId="{7E375297-95D9-425C-BE3A-8EFE382AC1B8}" dt="2019-03-29T11:00:32.086" v="2070" actId="20577"/>
        <pc:sldMkLst>
          <pc:docMk/>
          <pc:sldMk cId="3862882903" sldId="280"/>
        </pc:sldMkLst>
        <pc:picChg chg="mod">
          <ac:chgData name="Ólafur Jónsson" userId="f59ad3cc-7266-4bc0-a400-798e1ed76125" providerId="ADAL" clId="{7E375297-95D9-425C-BE3A-8EFE382AC1B8}" dt="2019-02-27T13:05:52.974" v="883" actId="1076"/>
          <ac:picMkLst>
            <pc:docMk/>
            <pc:sldMk cId="3862882903" sldId="280"/>
            <ac:picMk id="7" creationId="{00000000-0000-0000-0000-000000000000}"/>
          </ac:picMkLst>
        </pc:picChg>
        <pc:picChg chg="mod">
          <ac:chgData name="Ólafur Jónsson" userId="f59ad3cc-7266-4bc0-a400-798e1ed76125" providerId="ADAL" clId="{7E375297-95D9-425C-BE3A-8EFE382AC1B8}" dt="2019-02-27T13:05:47.014" v="881" actId="1076"/>
          <ac:picMkLst>
            <pc:docMk/>
            <pc:sldMk cId="3862882903" sldId="280"/>
            <ac:picMk id="8" creationId="{00000000-0000-0000-0000-000000000000}"/>
          </ac:picMkLst>
        </pc:picChg>
      </pc:sldChg>
      <pc:sldChg chg="modSp">
        <pc:chgData name="Ólafur Jónsson" userId="f59ad3cc-7266-4bc0-a400-798e1ed76125" providerId="ADAL" clId="{7E375297-95D9-425C-BE3A-8EFE382AC1B8}" dt="2019-02-27T11:50:09.141" v="771" actId="1076"/>
        <pc:sldMkLst>
          <pc:docMk/>
          <pc:sldMk cId="330231630" sldId="281"/>
        </pc:sldMkLst>
        <pc:spChg chg="mod">
          <ac:chgData name="Ólafur Jónsson" userId="f59ad3cc-7266-4bc0-a400-798e1ed76125" providerId="ADAL" clId="{7E375297-95D9-425C-BE3A-8EFE382AC1B8}" dt="2019-02-27T11:45:23.984" v="688" actId="20577"/>
          <ac:spMkLst>
            <pc:docMk/>
            <pc:sldMk cId="330231630" sldId="281"/>
            <ac:spMk id="2" creationId="{00000000-0000-0000-0000-000000000000}"/>
          </ac:spMkLst>
        </pc:spChg>
        <pc:picChg chg="mod">
          <ac:chgData name="Ólafur Jónsson" userId="f59ad3cc-7266-4bc0-a400-798e1ed76125" providerId="ADAL" clId="{7E375297-95D9-425C-BE3A-8EFE382AC1B8}" dt="2019-02-27T11:50:09.141" v="771" actId="1076"/>
          <ac:picMkLst>
            <pc:docMk/>
            <pc:sldMk cId="330231630" sldId="281"/>
            <ac:picMk id="5" creationId="{00000000-0000-0000-0000-000000000000}"/>
          </ac:picMkLst>
        </pc:picChg>
        <pc:picChg chg="mod">
          <ac:chgData name="Ólafur Jónsson" userId="f59ad3cc-7266-4bc0-a400-798e1ed76125" providerId="ADAL" clId="{7E375297-95D9-425C-BE3A-8EFE382AC1B8}" dt="2019-02-27T11:50:04.052" v="768" actId="1076"/>
          <ac:picMkLst>
            <pc:docMk/>
            <pc:sldMk cId="330231630" sldId="281"/>
            <ac:picMk id="7" creationId="{00000000-0000-0000-0000-000000000000}"/>
          </ac:picMkLst>
        </pc:picChg>
      </pc:sldChg>
      <pc:sldChg chg="addSp delSp modSp modNotesTx">
        <pc:chgData name="Ólafur Jónsson" userId="f59ad3cc-7266-4bc0-a400-798e1ed76125" providerId="ADAL" clId="{7E375297-95D9-425C-BE3A-8EFE382AC1B8}" dt="2019-03-29T11:30:58.900" v="2183" actId="313"/>
        <pc:sldMkLst>
          <pc:docMk/>
          <pc:sldMk cId="1990177579" sldId="286"/>
        </pc:sldMkLst>
        <pc:spChg chg="mod">
          <ac:chgData name="Ólafur Jónsson" userId="f59ad3cc-7266-4bc0-a400-798e1ed76125" providerId="ADAL" clId="{7E375297-95D9-425C-BE3A-8EFE382AC1B8}" dt="2019-02-20T09:44:47.461" v="45" actId="26606"/>
          <ac:spMkLst>
            <pc:docMk/>
            <pc:sldMk cId="1990177579" sldId="286"/>
            <ac:spMk id="2" creationId="{1D2FE8E9-72D9-490C-B886-368CB4B40C88}"/>
          </ac:spMkLst>
        </pc:spChg>
        <pc:spChg chg="mod">
          <ac:chgData name="Ólafur Jónsson" userId="f59ad3cc-7266-4bc0-a400-798e1ed76125" providerId="ADAL" clId="{7E375297-95D9-425C-BE3A-8EFE382AC1B8}" dt="2019-03-29T11:30:58.900" v="2183" actId="313"/>
          <ac:spMkLst>
            <pc:docMk/>
            <pc:sldMk cId="1990177579" sldId="286"/>
            <ac:spMk id="3" creationId="{331C75F3-CCD3-44AA-B3BE-B06CAD8EFA4F}"/>
          </ac:spMkLst>
        </pc:spChg>
        <pc:spChg chg="add del">
          <ac:chgData name="Ólafur Jónsson" userId="f59ad3cc-7266-4bc0-a400-798e1ed76125" providerId="ADAL" clId="{7E375297-95D9-425C-BE3A-8EFE382AC1B8}" dt="2019-02-20T09:44:47.461" v="45" actId="26606"/>
          <ac:spMkLst>
            <pc:docMk/>
            <pc:sldMk cId="1990177579" sldId="286"/>
            <ac:spMk id="12" creationId="{8267EEE4-6354-4F1C-9484-951F0EB92F1B}"/>
          </ac:spMkLst>
        </pc:spChg>
        <pc:spChg chg="add del">
          <ac:chgData name="Ólafur Jónsson" userId="f59ad3cc-7266-4bc0-a400-798e1ed76125" providerId="ADAL" clId="{7E375297-95D9-425C-BE3A-8EFE382AC1B8}" dt="2019-02-20T09:44:47.461" v="45" actId="26606"/>
          <ac:spMkLst>
            <pc:docMk/>
            <pc:sldMk cId="1990177579" sldId="286"/>
            <ac:spMk id="14" creationId="{0E5A83F9-E6B8-40BD-9C0D-9A6F15650742}"/>
          </ac:spMkLst>
        </pc:spChg>
        <pc:picChg chg="mod ord">
          <ac:chgData name="Ólafur Jónsson" userId="f59ad3cc-7266-4bc0-a400-798e1ed76125" providerId="ADAL" clId="{7E375297-95D9-425C-BE3A-8EFE382AC1B8}" dt="2019-02-27T11:49:39.075" v="759" actId="1076"/>
          <ac:picMkLst>
            <pc:docMk/>
            <pc:sldMk cId="1990177579" sldId="286"/>
            <ac:picMk id="4" creationId="{00000000-0000-0000-0000-000000000000}"/>
          </ac:picMkLst>
        </pc:picChg>
        <pc:picChg chg="mod ord">
          <ac:chgData name="Ólafur Jónsson" userId="f59ad3cc-7266-4bc0-a400-798e1ed76125" providerId="ADAL" clId="{7E375297-95D9-425C-BE3A-8EFE382AC1B8}" dt="2019-02-27T11:49:43.732" v="760" actId="1076"/>
          <ac:picMkLst>
            <pc:docMk/>
            <pc:sldMk cId="1990177579" sldId="286"/>
            <ac:picMk id="5" creationId="{00000000-0000-0000-0000-000000000000}"/>
          </ac:picMkLst>
        </pc:picChg>
        <pc:picChg chg="add mod">
          <ac:chgData name="Ólafur Jónsson" userId="f59ad3cc-7266-4bc0-a400-798e1ed76125" providerId="ADAL" clId="{7E375297-95D9-425C-BE3A-8EFE382AC1B8}" dt="2019-03-29T11:26:22.635" v="2181" actId="1076"/>
          <ac:picMkLst>
            <pc:docMk/>
            <pc:sldMk cId="1990177579" sldId="286"/>
            <ac:picMk id="7" creationId="{B8F89492-D1D7-4097-A961-6E96D9CCB53F}"/>
          </ac:picMkLst>
        </pc:picChg>
      </pc:sldChg>
      <pc:sldChg chg="modSp modNotesTx">
        <pc:chgData name="Ólafur Jónsson" userId="f59ad3cc-7266-4bc0-a400-798e1ed76125" providerId="ADAL" clId="{7E375297-95D9-425C-BE3A-8EFE382AC1B8}" dt="2019-02-27T11:54:39.836" v="839" actId="1076"/>
        <pc:sldMkLst>
          <pc:docMk/>
          <pc:sldMk cId="4159837316" sldId="287"/>
        </pc:sldMkLst>
        <pc:spChg chg="mod">
          <ac:chgData name="Ólafur Jónsson" userId="f59ad3cc-7266-4bc0-a400-798e1ed76125" providerId="ADAL" clId="{7E375297-95D9-425C-BE3A-8EFE382AC1B8}" dt="2019-02-20T10:52:50.052" v="234" actId="14100"/>
          <ac:spMkLst>
            <pc:docMk/>
            <pc:sldMk cId="4159837316" sldId="287"/>
            <ac:spMk id="4" creationId="{00000000-0000-0000-0000-000000000000}"/>
          </ac:spMkLst>
        </pc:spChg>
        <pc:picChg chg="mod">
          <ac:chgData name="Ólafur Jónsson" userId="f59ad3cc-7266-4bc0-a400-798e1ed76125" providerId="ADAL" clId="{7E375297-95D9-425C-BE3A-8EFE382AC1B8}" dt="2019-02-27T11:54:39.836" v="839" actId="1076"/>
          <ac:picMkLst>
            <pc:docMk/>
            <pc:sldMk cId="4159837316" sldId="287"/>
            <ac:picMk id="5" creationId="{00000000-0000-0000-0000-000000000000}"/>
          </ac:picMkLst>
        </pc:picChg>
        <pc:picChg chg="mod">
          <ac:chgData name="Ólafur Jónsson" userId="f59ad3cc-7266-4bc0-a400-798e1ed76125" providerId="ADAL" clId="{7E375297-95D9-425C-BE3A-8EFE382AC1B8}" dt="2019-02-27T11:54:33.563" v="836" actId="1076"/>
          <ac:picMkLst>
            <pc:docMk/>
            <pc:sldMk cId="4159837316" sldId="287"/>
            <ac:picMk id="6" creationId="{00000000-0000-0000-0000-000000000000}"/>
          </ac:picMkLst>
        </pc:picChg>
        <pc:picChg chg="mod">
          <ac:chgData name="Ólafur Jónsson" userId="f59ad3cc-7266-4bc0-a400-798e1ed76125" providerId="ADAL" clId="{7E375297-95D9-425C-BE3A-8EFE382AC1B8}" dt="2019-02-20T10:58:55.549" v="243" actId="1076"/>
          <ac:picMkLst>
            <pc:docMk/>
            <pc:sldMk cId="4159837316" sldId="287"/>
            <ac:picMk id="12" creationId="{00000000-0000-0000-0000-000000000000}"/>
          </ac:picMkLst>
        </pc:picChg>
      </pc:sldChg>
      <pc:sldChg chg="modSp modNotesTx">
        <pc:chgData name="Ólafur Jónsson" userId="f59ad3cc-7266-4bc0-a400-798e1ed76125" providerId="ADAL" clId="{7E375297-95D9-425C-BE3A-8EFE382AC1B8}" dt="2019-03-29T11:16:19.025" v="2164" actId="14100"/>
        <pc:sldMkLst>
          <pc:docMk/>
          <pc:sldMk cId="1614682023" sldId="297"/>
        </pc:sldMkLst>
        <pc:spChg chg="mod">
          <ac:chgData name="Ólafur Jónsson" userId="f59ad3cc-7266-4bc0-a400-798e1ed76125" providerId="ADAL" clId="{7E375297-95D9-425C-BE3A-8EFE382AC1B8}" dt="2019-03-29T11:16:19.025" v="2164" actId="14100"/>
          <ac:spMkLst>
            <pc:docMk/>
            <pc:sldMk cId="1614682023" sldId="297"/>
            <ac:spMk id="3" creationId="{331C75F3-CCD3-44AA-B3BE-B06CAD8EFA4F}"/>
          </ac:spMkLst>
        </pc:spChg>
        <pc:picChg chg="mod">
          <ac:chgData name="Ólafur Jónsson" userId="f59ad3cc-7266-4bc0-a400-798e1ed76125" providerId="ADAL" clId="{7E375297-95D9-425C-BE3A-8EFE382AC1B8}" dt="2019-02-27T11:50:36.244" v="777" actId="14100"/>
          <ac:picMkLst>
            <pc:docMk/>
            <pc:sldMk cId="1614682023" sldId="297"/>
            <ac:picMk id="6" creationId="{00000000-0000-0000-0000-000000000000}"/>
          </ac:picMkLst>
        </pc:picChg>
        <pc:picChg chg="mod">
          <ac:chgData name="Ólafur Jónsson" userId="f59ad3cc-7266-4bc0-a400-798e1ed76125" providerId="ADAL" clId="{7E375297-95D9-425C-BE3A-8EFE382AC1B8}" dt="2019-02-27T11:49:25.949" v="754" actId="1076"/>
          <ac:picMkLst>
            <pc:docMk/>
            <pc:sldMk cId="1614682023" sldId="297"/>
            <ac:picMk id="7" creationId="{00000000-0000-0000-0000-000000000000}"/>
          </ac:picMkLst>
        </pc:picChg>
      </pc:sldChg>
      <pc:sldChg chg="modSp modNotesTx">
        <pc:chgData name="Ólafur Jónsson" userId="f59ad3cc-7266-4bc0-a400-798e1ed76125" providerId="ADAL" clId="{7E375297-95D9-425C-BE3A-8EFE382AC1B8}" dt="2019-03-29T10:55:37.301" v="2051" actId="20577"/>
        <pc:sldMkLst>
          <pc:docMk/>
          <pc:sldMk cId="4217453851" sldId="299"/>
        </pc:sldMkLst>
        <pc:spChg chg="mod">
          <ac:chgData name="Ólafur Jónsson" userId="f59ad3cc-7266-4bc0-a400-798e1ed76125" providerId="ADAL" clId="{7E375297-95D9-425C-BE3A-8EFE382AC1B8}" dt="2019-02-27T13:05:20.203" v="876" actId="20577"/>
          <ac:spMkLst>
            <pc:docMk/>
            <pc:sldMk cId="4217453851" sldId="299"/>
            <ac:spMk id="3" creationId="{DEF3631F-00BF-4EEC-83FB-6D10DD1A0B9D}"/>
          </ac:spMkLst>
        </pc:spChg>
        <pc:picChg chg="mod">
          <ac:chgData name="Ólafur Jónsson" userId="f59ad3cc-7266-4bc0-a400-798e1ed76125" providerId="ADAL" clId="{7E375297-95D9-425C-BE3A-8EFE382AC1B8}" dt="2019-02-27T13:05:32.589" v="880" actId="1076"/>
          <ac:picMkLst>
            <pc:docMk/>
            <pc:sldMk cId="4217453851" sldId="299"/>
            <ac:picMk id="6" creationId="{00000000-0000-0000-0000-000000000000}"/>
          </ac:picMkLst>
        </pc:picChg>
        <pc:picChg chg="mod">
          <ac:chgData name="Ólafur Jónsson" userId="f59ad3cc-7266-4bc0-a400-798e1ed76125" providerId="ADAL" clId="{7E375297-95D9-425C-BE3A-8EFE382AC1B8}" dt="2019-02-27T13:05:27.638" v="877" actId="1076"/>
          <ac:picMkLst>
            <pc:docMk/>
            <pc:sldMk cId="4217453851" sldId="299"/>
            <ac:picMk id="7" creationId="{00000000-0000-0000-0000-000000000000}"/>
          </ac:picMkLst>
        </pc:picChg>
      </pc:sldChg>
      <pc:sldChg chg="modSp modNotesTx">
        <pc:chgData name="Ólafur Jónsson" userId="f59ad3cc-7266-4bc0-a400-798e1ed76125" providerId="ADAL" clId="{7E375297-95D9-425C-BE3A-8EFE382AC1B8}" dt="2019-03-29T11:18:04.659" v="2179" actId="20577"/>
        <pc:sldMkLst>
          <pc:docMk/>
          <pc:sldMk cId="2538986881" sldId="300"/>
        </pc:sldMkLst>
        <pc:picChg chg="mod">
          <ac:chgData name="Ólafur Jónsson" userId="f59ad3cc-7266-4bc0-a400-798e1ed76125" providerId="ADAL" clId="{7E375297-95D9-425C-BE3A-8EFE382AC1B8}" dt="2019-02-27T13:07:12.622" v="900" actId="14100"/>
          <ac:picMkLst>
            <pc:docMk/>
            <pc:sldMk cId="2538986881" sldId="300"/>
            <ac:picMk id="6" creationId="{00000000-0000-0000-0000-000000000000}"/>
          </ac:picMkLst>
        </pc:picChg>
        <pc:picChg chg="mod">
          <ac:chgData name="Ólafur Jónsson" userId="f59ad3cc-7266-4bc0-a400-798e1ed76125" providerId="ADAL" clId="{7E375297-95D9-425C-BE3A-8EFE382AC1B8}" dt="2019-02-27T13:07:52.511" v="901" actId="14100"/>
          <ac:picMkLst>
            <pc:docMk/>
            <pc:sldMk cId="2538986881" sldId="300"/>
            <ac:picMk id="7" creationId="{00000000-0000-0000-0000-000000000000}"/>
          </ac:picMkLst>
        </pc:picChg>
      </pc:sldChg>
      <pc:sldChg chg="modSp modNotesTx">
        <pc:chgData name="Ólafur Jónsson" userId="f59ad3cc-7266-4bc0-a400-798e1ed76125" providerId="ADAL" clId="{7E375297-95D9-425C-BE3A-8EFE382AC1B8}" dt="2019-03-29T11:41:54.594" v="2185" actId="20577"/>
        <pc:sldMkLst>
          <pc:docMk/>
          <pc:sldMk cId="2970047598" sldId="305"/>
        </pc:sldMkLst>
        <pc:spChg chg="mod">
          <ac:chgData name="Ólafur Jónsson" userId="f59ad3cc-7266-4bc0-a400-798e1ed76125" providerId="ADAL" clId="{7E375297-95D9-425C-BE3A-8EFE382AC1B8}" dt="2019-02-20T10:42:40.133" v="229" actId="1076"/>
          <ac:spMkLst>
            <pc:docMk/>
            <pc:sldMk cId="2970047598" sldId="305"/>
            <ac:spMk id="2" creationId="{1D2FE8E9-72D9-490C-B886-368CB4B40C88}"/>
          </ac:spMkLst>
        </pc:spChg>
        <pc:spChg chg="mod">
          <ac:chgData name="Ólafur Jónsson" userId="f59ad3cc-7266-4bc0-a400-798e1ed76125" providerId="ADAL" clId="{7E375297-95D9-425C-BE3A-8EFE382AC1B8}" dt="2019-02-22T09:46:27.674" v="555" actId="14100"/>
          <ac:spMkLst>
            <pc:docMk/>
            <pc:sldMk cId="2970047598" sldId="305"/>
            <ac:spMk id="3" creationId="{331C75F3-CCD3-44AA-B3BE-B06CAD8EFA4F}"/>
          </ac:spMkLst>
        </pc:spChg>
        <pc:picChg chg="mod">
          <ac:chgData name="Ólafur Jónsson" userId="f59ad3cc-7266-4bc0-a400-798e1ed76125" providerId="ADAL" clId="{7E375297-95D9-425C-BE3A-8EFE382AC1B8}" dt="2019-02-27T11:50:56.548" v="783" actId="1076"/>
          <ac:picMkLst>
            <pc:docMk/>
            <pc:sldMk cId="2970047598" sldId="305"/>
            <ac:picMk id="6" creationId="{00000000-0000-0000-0000-000000000000}"/>
          </ac:picMkLst>
        </pc:picChg>
        <pc:picChg chg="mod">
          <ac:chgData name="Ólafur Jónsson" userId="f59ad3cc-7266-4bc0-a400-798e1ed76125" providerId="ADAL" clId="{7E375297-95D9-425C-BE3A-8EFE382AC1B8}" dt="2019-02-27T11:50:50.365" v="780" actId="1076"/>
          <ac:picMkLst>
            <pc:docMk/>
            <pc:sldMk cId="2970047598" sldId="305"/>
            <ac:picMk id="7" creationId="{00000000-0000-0000-0000-000000000000}"/>
          </ac:picMkLst>
        </pc:picChg>
      </pc:sldChg>
      <pc:sldChg chg="modSp modNotesTx">
        <pc:chgData name="Ólafur Jónsson" userId="f59ad3cc-7266-4bc0-a400-798e1ed76125" providerId="ADAL" clId="{7E375297-95D9-425C-BE3A-8EFE382AC1B8}" dt="2019-03-29T10:59:17.628" v="2066" actId="14100"/>
        <pc:sldMkLst>
          <pc:docMk/>
          <pc:sldMk cId="3518498378" sldId="306"/>
        </pc:sldMkLst>
        <pc:spChg chg="mod">
          <ac:chgData name="Ólafur Jónsson" userId="f59ad3cc-7266-4bc0-a400-798e1ed76125" providerId="ADAL" clId="{7E375297-95D9-425C-BE3A-8EFE382AC1B8}" dt="2019-03-29T08:57:32.206" v="1926" actId="1076"/>
          <ac:spMkLst>
            <pc:docMk/>
            <pc:sldMk cId="3518498378" sldId="306"/>
            <ac:spMk id="3" creationId="{331C75F3-CCD3-44AA-B3BE-B06CAD8EFA4F}"/>
          </ac:spMkLst>
        </pc:spChg>
        <pc:spChg chg="mod">
          <ac:chgData name="Ólafur Jónsson" userId="f59ad3cc-7266-4bc0-a400-798e1ed76125" providerId="ADAL" clId="{7E375297-95D9-425C-BE3A-8EFE382AC1B8}" dt="2019-03-29T10:59:17.628" v="2066" actId="14100"/>
          <ac:spMkLst>
            <pc:docMk/>
            <pc:sldMk cId="3518498378" sldId="306"/>
            <ac:spMk id="4" creationId="{00000000-0000-0000-0000-000000000000}"/>
          </ac:spMkLst>
        </pc:spChg>
        <pc:picChg chg="mod">
          <ac:chgData name="Ólafur Jónsson" userId="f59ad3cc-7266-4bc0-a400-798e1ed76125" providerId="ADAL" clId="{7E375297-95D9-425C-BE3A-8EFE382AC1B8}" dt="2019-03-29T08:57:34.748" v="1927" actId="1076"/>
          <ac:picMkLst>
            <pc:docMk/>
            <pc:sldMk cId="3518498378" sldId="306"/>
            <ac:picMk id="5" creationId="{940CC570-889A-444F-8DEC-86AF0B2241CE}"/>
          </ac:picMkLst>
        </pc:picChg>
      </pc:sldChg>
      <pc:sldChg chg="addSp modSp mod setBg">
        <pc:chgData name="Ólafur Jónsson" userId="f59ad3cc-7266-4bc0-a400-798e1ed76125" providerId="ADAL" clId="{7E375297-95D9-425C-BE3A-8EFE382AC1B8}" dt="2019-03-29T10:56:32.591" v="2052" actId="20577"/>
        <pc:sldMkLst>
          <pc:docMk/>
          <pc:sldMk cId="695965543" sldId="309"/>
        </pc:sldMkLst>
        <pc:spChg chg="mod">
          <ac:chgData name="Ólafur Jónsson" userId="f59ad3cc-7266-4bc0-a400-798e1ed76125" providerId="ADAL" clId="{7E375297-95D9-425C-BE3A-8EFE382AC1B8}" dt="2019-02-22T09:44:50.058" v="551" actId="14100"/>
          <ac:spMkLst>
            <pc:docMk/>
            <pc:sldMk cId="695965543" sldId="309"/>
            <ac:spMk id="2" creationId="{00000000-0000-0000-0000-000000000000}"/>
          </ac:spMkLst>
        </pc:spChg>
        <pc:spChg chg="mod">
          <ac:chgData name="Ólafur Jónsson" userId="f59ad3cc-7266-4bc0-a400-798e1ed76125" providerId="ADAL" clId="{7E375297-95D9-425C-BE3A-8EFE382AC1B8}" dt="2019-03-29T10:56:32.591" v="2052" actId="20577"/>
          <ac:spMkLst>
            <pc:docMk/>
            <pc:sldMk cId="695965543" sldId="309"/>
            <ac:spMk id="3" creationId="{00000000-0000-0000-0000-000000000000}"/>
          </ac:spMkLst>
        </pc:spChg>
        <pc:picChg chg="mod ord">
          <ac:chgData name="Ólafur Jónsson" userId="f59ad3cc-7266-4bc0-a400-798e1ed76125" providerId="ADAL" clId="{7E375297-95D9-425C-BE3A-8EFE382AC1B8}" dt="2019-02-27T11:49:59.339" v="767" actId="1076"/>
          <ac:picMkLst>
            <pc:docMk/>
            <pc:sldMk cId="695965543" sldId="309"/>
            <ac:picMk id="4" creationId="{00000000-0000-0000-0000-000000000000}"/>
          </ac:picMkLst>
        </pc:picChg>
        <pc:picChg chg="mod">
          <ac:chgData name="Ólafur Jónsson" userId="f59ad3cc-7266-4bc0-a400-798e1ed76125" providerId="ADAL" clId="{7E375297-95D9-425C-BE3A-8EFE382AC1B8}" dt="2019-02-27T11:49:52.356" v="763" actId="1076"/>
          <ac:picMkLst>
            <pc:docMk/>
            <pc:sldMk cId="695965543" sldId="309"/>
            <ac:picMk id="5" creationId="{00000000-0000-0000-0000-000000000000}"/>
          </ac:picMkLst>
        </pc:picChg>
        <pc:picChg chg="add mod">
          <ac:chgData name="Ólafur Jónsson" userId="f59ad3cc-7266-4bc0-a400-798e1ed76125" providerId="ADAL" clId="{7E375297-95D9-425C-BE3A-8EFE382AC1B8}" dt="2019-02-27T11:46:35.901" v="703" actId="1076"/>
          <ac:picMkLst>
            <pc:docMk/>
            <pc:sldMk cId="695965543" sldId="309"/>
            <ac:picMk id="7" creationId="{F907CA11-2ACF-4AA1-A4AD-F59A2C9689B2}"/>
          </ac:picMkLst>
        </pc:picChg>
      </pc:sldChg>
      <pc:sldChg chg="addSp delSp modSp mod setBg">
        <pc:chgData name="Ólafur Jónsson" userId="f59ad3cc-7266-4bc0-a400-798e1ed76125" providerId="ADAL" clId="{7E375297-95D9-425C-BE3A-8EFE382AC1B8}" dt="2019-02-27T13:03:43.710" v="855" actId="1076"/>
        <pc:sldMkLst>
          <pc:docMk/>
          <pc:sldMk cId="982683451" sldId="310"/>
        </pc:sldMkLst>
        <pc:spChg chg="mod">
          <ac:chgData name="Ólafur Jónsson" userId="f59ad3cc-7266-4bc0-a400-798e1ed76125" providerId="ADAL" clId="{7E375297-95D9-425C-BE3A-8EFE382AC1B8}" dt="2019-02-22T09:47:26.921" v="559" actId="26606"/>
          <ac:spMkLst>
            <pc:docMk/>
            <pc:sldMk cId="982683451" sldId="310"/>
            <ac:spMk id="2" creationId="{00000000-0000-0000-0000-000000000000}"/>
          </ac:spMkLst>
        </pc:spChg>
        <pc:spChg chg="mod">
          <ac:chgData name="Ólafur Jónsson" userId="f59ad3cc-7266-4bc0-a400-798e1ed76125" providerId="ADAL" clId="{7E375297-95D9-425C-BE3A-8EFE382AC1B8}" dt="2019-02-22T09:47:26.921" v="559" actId="26606"/>
          <ac:spMkLst>
            <pc:docMk/>
            <pc:sldMk cId="982683451" sldId="310"/>
            <ac:spMk id="3" creationId="{00000000-0000-0000-0000-000000000000}"/>
          </ac:spMkLst>
        </pc:spChg>
        <pc:picChg chg="add del mod ord">
          <ac:chgData name="Ólafur Jónsson" userId="f59ad3cc-7266-4bc0-a400-798e1ed76125" providerId="ADAL" clId="{7E375297-95D9-425C-BE3A-8EFE382AC1B8}" dt="2019-02-22T09:47:30.164" v="560"/>
          <ac:picMkLst>
            <pc:docMk/>
            <pc:sldMk cId="982683451" sldId="310"/>
            <ac:picMk id="4" creationId="{29387229-D1F5-49A4-A2B7-FF9DCBA08DE0}"/>
          </ac:picMkLst>
        </pc:picChg>
        <pc:picChg chg="mod ord">
          <ac:chgData name="Ólafur Jónsson" userId="f59ad3cc-7266-4bc0-a400-798e1ed76125" providerId="ADAL" clId="{7E375297-95D9-425C-BE3A-8EFE382AC1B8}" dt="2019-02-22T09:47:32.501" v="561" actId="1076"/>
          <ac:picMkLst>
            <pc:docMk/>
            <pc:sldMk cId="982683451" sldId="310"/>
            <ac:picMk id="5" creationId="{00000000-0000-0000-0000-000000000000}"/>
          </ac:picMkLst>
        </pc:picChg>
        <pc:picChg chg="mod ord">
          <ac:chgData name="Ólafur Jónsson" userId="f59ad3cc-7266-4bc0-a400-798e1ed76125" providerId="ADAL" clId="{7E375297-95D9-425C-BE3A-8EFE382AC1B8}" dt="2019-02-27T13:03:43.710" v="855" actId="1076"/>
          <ac:picMkLst>
            <pc:docMk/>
            <pc:sldMk cId="982683451" sldId="310"/>
            <ac:picMk id="6" creationId="{00000000-0000-0000-0000-000000000000}"/>
          </ac:picMkLst>
        </pc:picChg>
        <pc:picChg chg="mod">
          <ac:chgData name="Ólafur Jónsson" userId="f59ad3cc-7266-4bc0-a400-798e1ed76125" providerId="ADAL" clId="{7E375297-95D9-425C-BE3A-8EFE382AC1B8}" dt="2019-02-27T13:03:38.093" v="852" actId="1076"/>
          <ac:picMkLst>
            <pc:docMk/>
            <pc:sldMk cId="982683451" sldId="310"/>
            <ac:picMk id="7" creationId="{00000000-0000-0000-0000-000000000000}"/>
          </ac:picMkLst>
        </pc:picChg>
      </pc:sldChg>
      <pc:sldChg chg="addSp modSp mod setBg">
        <pc:chgData name="Ólafur Jónsson" userId="f59ad3cc-7266-4bc0-a400-798e1ed76125" providerId="ADAL" clId="{7E375297-95D9-425C-BE3A-8EFE382AC1B8}" dt="2019-03-29T11:43:42.197" v="2186" actId="1076"/>
        <pc:sldMkLst>
          <pc:docMk/>
          <pc:sldMk cId="594367193" sldId="311"/>
        </pc:sldMkLst>
        <pc:spChg chg="mod">
          <ac:chgData name="Ólafur Jónsson" userId="f59ad3cc-7266-4bc0-a400-798e1ed76125" providerId="ADAL" clId="{7E375297-95D9-425C-BE3A-8EFE382AC1B8}" dt="2019-02-22T09:52:46.479" v="565" actId="26606"/>
          <ac:spMkLst>
            <pc:docMk/>
            <pc:sldMk cId="594367193" sldId="311"/>
            <ac:spMk id="2" creationId="{00000000-0000-0000-0000-000000000000}"/>
          </ac:spMkLst>
        </pc:spChg>
        <pc:spChg chg="mod">
          <ac:chgData name="Ólafur Jónsson" userId="f59ad3cc-7266-4bc0-a400-798e1ed76125" providerId="ADAL" clId="{7E375297-95D9-425C-BE3A-8EFE382AC1B8}" dt="2019-03-29T11:00:00.117" v="2069" actId="14100"/>
          <ac:spMkLst>
            <pc:docMk/>
            <pc:sldMk cId="594367193" sldId="311"/>
            <ac:spMk id="3" creationId="{00000000-0000-0000-0000-000000000000}"/>
          </ac:spMkLst>
        </pc:spChg>
        <pc:picChg chg="mod ord">
          <ac:chgData name="Ólafur Jónsson" userId="f59ad3cc-7266-4bc0-a400-798e1ed76125" providerId="ADAL" clId="{7E375297-95D9-425C-BE3A-8EFE382AC1B8}" dt="2019-02-27T13:04:12.190" v="862" actId="1076"/>
          <ac:picMkLst>
            <pc:docMk/>
            <pc:sldMk cId="594367193" sldId="311"/>
            <ac:picMk id="5" creationId="{00000000-0000-0000-0000-000000000000}"/>
          </ac:picMkLst>
        </pc:picChg>
        <pc:picChg chg="mod ord">
          <ac:chgData name="Ólafur Jónsson" userId="f59ad3cc-7266-4bc0-a400-798e1ed76125" providerId="ADAL" clId="{7E375297-95D9-425C-BE3A-8EFE382AC1B8}" dt="2019-02-27T13:04:06.613" v="859" actId="1076"/>
          <ac:picMkLst>
            <pc:docMk/>
            <pc:sldMk cId="594367193" sldId="311"/>
            <ac:picMk id="6" creationId="{00000000-0000-0000-0000-000000000000}"/>
          </ac:picMkLst>
        </pc:picChg>
        <pc:picChg chg="add mod">
          <ac:chgData name="Ólafur Jónsson" userId="f59ad3cc-7266-4bc0-a400-798e1ed76125" providerId="ADAL" clId="{7E375297-95D9-425C-BE3A-8EFE382AC1B8}" dt="2019-03-29T11:43:42.197" v="2186" actId="1076"/>
          <ac:picMkLst>
            <pc:docMk/>
            <pc:sldMk cId="594367193" sldId="311"/>
            <ac:picMk id="7" creationId="{8E2FDF04-C1F0-45FC-927B-CCFC95C17028}"/>
          </ac:picMkLst>
        </pc:picChg>
      </pc:sldChg>
      <pc:sldChg chg="modSp">
        <pc:chgData name="Ólafur Jónsson" userId="f59ad3cc-7266-4bc0-a400-798e1ed76125" providerId="ADAL" clId="{7E375297-95D9-425C-BE3A-8EFE382AC1B8}" dt="2019-02-27T13:20:44.458" v="1103" actId="20577"/>
        <pc:sldMkLst>
          <pc:docMk/>
          <pc:sldMk cId="3520474487" sldId="312"/>
        </pc:sldMkLst>
        <pc:spChg chg="mod">
          <ac:chgData name="Ólafur Jónsson" userId="f59ad3cc-7266-4bc0-a400-798e1ed76125" providerId="ADAL" clId="{7E375297-95D9-425C-BE3A-8EFE382AC1B8}" dt="2019-02-20T12:04:46.193" v="518" actId="20577"/>
          <ac:spMkLst>
            <pc:docMk/>
            <pc:sldMk cId="3520474487" sldId="312"/>
            <ac:spMk id="2" creationId="{00000000-0000-0000-0000-000000000000}"/>
          </ac:spMkLst>
        </pc:spChg>
        <pc:spChg chg="mod">
          <ac:chgData name="Ólafur Jónsson" userId="f59ad3cc-7266-4bc0-a400-798e1ed76125" providerId="ADAL" clId="{7E375297-95D9-425C-BE3A-8EFE382AC1B8}" dt="2019-02-27T13:20:44.458" v="1103" actId="20577"/>
          <ac:spMkLst>
            <pc:docMk/>
            <pc:sldMk cId="3520474487" sldId="312"/>
            <ac:spMk id="3" creationId="{00000000-0000-0000-0000-000000000000}"/>
          </ac:spMkLst>
        </pc:spChg>
      </pc:sldChg>
      <pc:sldChg chg="modSp">
        <pc:chgData name="Ólafur Jónsson" userId="f59ad3cc-7266-4bc0-a400-798e1ed76125" providerId="ADAL" clId="{7E375297-95D9-425C-BE3A-8EFE382AC1B8}" dt="2019-02-27T13:21:15.377" v="1107" actId="27636"/>
        <pc:sldMkLst>
          <pc:docMk/>
          <pc:sldMk cId="3946888053" sldId="313"/>
        </pc:sldMkLst>
        <pc:spChg chg="mod">
          <ac:chgData name="Ólafur Jónsson" userId="f59ad3cc-7266-4bc0-a400-798e1ed76125" providerId="ADAL" clId="{7E375297-95D9-425C-BE3A-8EFE382AC1B8}" dt="2019-02-20T11:28:27.269" v="268" actId="20577"/>
          <ac:spMkLst>
            <pc:docMk/>
            <pc:sldMk cId="3946888053" sldId="313"/>
            <ac:spMk id="2" creationId="{00000000-0000-0000-0000-000000000000}"/>
          </ac:spMkLst>
        </pc:spChg>
        <pc:spChg chg="mod">
          <ac:chgData name="Ólafur Jónsson" userId="f59ad3cc-7266-4bc0-a400-798e1ed76125" providerId="ADAL" clId="{7E375297-95D9-425C-BE3A-8EFE382AC1B8}" dt="2019-02-27T13:21:15.377" v="1107" actId="27636"/>
          <ac:spMkLst>
            <pc:docMk/>
            <pc:sldMk cId="3946888053" sldId="313"/>
            <ac:spMk id="3" creationId="{00000000-0000-0000-0000-000000000000}"/>
          </ac:spMkLst>
        </pc:spChg>
      </pc:sldChg>
      <pc:sldChg chg="modSp add">
        <pc:chgData name="Ólafur Jónsson" userId="f59ad3cc-7266-4bc0-a400-798e1ed76125" providerId="ADAL" clId="{7E375297-95D9-425C-BE3A-8EFE382AC1B8}" dt="2019-02-27T13:22:50.120" v="1141" actId="14100"/>
        <pc:sldMkLst>
          <pc:docMk/>
          <pc:sldMk cId="3456076468" sldId="314"/>
        </pc:sldMkLst>
        <pc:spChg chg="mod">
          <ac:chgData name="Ólafur Jónsson" userId="f59ad3cc-7266-4bc0-a400-798e1ed76125" providerId="ADAL" clId="{7E375297-95D9-425C-BE3A-8EFE382AC1B8}" dt="2019-02-27T13:22:50.120" v="1141" actId="14100"/>
          <ac:spMkLst>
            <pc:docMk/>
            <pc:sldMk cId="3456076468" sldId="314"/>
            <ac:spMk id="2" creationId="{083C3B92-9080-4CC0-A850-130B1FAF8E49}"/>
          </ac:spMkLst>
        </pc:spChg>
        <pc:spChg chg="mod">
          <ac:chgData name="Ólafur Jónsson" userId="f59ad3cc-7266-4bc0-a400-798e1ed76125" providerId="ADAL" clId="{7E375297-95D9-425C-BE3A-8EFE382AC1B8}" dt="2019-02-27T13:22:33.911" v="1140" actId="20577"/>
          <ac:spMkLst>
            <pc:docMk/>
            <pc:sldMk cId="3456076468" sldId="314"/>
            <ac:spMk id="3" creationId="{3540DF5D-9CC8-4E54-ADDC-428FE35A6DFD}"/>
          </ac:spMkLst>
        </pc:spChg>
      </pc:sldChg>
      <pc:sldChg chg="addSp delSp modSp add modNotesTx">
        <pc:chgData name="Ólafur Jónsson" userId="f59ad3cc-7266-4bc0-a400-798e1ed76125" providerId="ADAL" clId="{7E375297-95D9-425C-BE3A-8EFE382AC1B8}" dt="2019-03-29T10:58:30.390" v="2060" actId="20577"/>
        <pc:sldMkLst>
          <pc:docMk/>
          <pc:sldMk cId="225920746" sldId="315"/>
        </pc:sldMkLst>
        <pc:spChg chg="mod">
          <ac:chgData name="Ólafur Jónsson" userId="f59ad3cc-7266-4bc0-a400-798e1ed76125" providerId="ADAL" clId="{7E375297-95D9-425C-BE3A-8EFE382AC1B8}" dt="2019-03-29T08:56:37.395" v="1909" actId="26606"/>
          <ac:spMkLst>
            <pc:docMk/>
            <pc:sldMk cId="225920746" sldId="315"/>
            <ac:spMk id="2" creationId="{1D2FE8E9-72D9-490C-B886-368CB4B40C88}"/>
          </ac:spMkLst>
        </pc:spChg>
        <pc:spChg chg="mod ord">
          <ac:chgData name="Ólafur Jónsson" userId="f59ad3cc-7266-4bc0-a400-798e1ed76125" providerId="ADAL" clId="{7E375297-95D9-425C-BE3A-8EFE382AC1B8}" dt="2019-03-29T09:03:45.289" v="1948" actId="5793"/>
          <ac:spMkLst>
            <pc:docMk/>
            <pc:sldMk cId="225920746" sldId="315"/>
            <ac:spMk id="3" creationId="{331C75F3-CCD3-44AA-B3BE-B06CAD8EFA4F}"/>
          </ac:spMkLst>
        </pc:spChg>
        <pc:spChg chg="add">
          <ac:chgData name="Ólafur Jónsson" userId="f59ad3cc-7266-4bc0-a400-798e1ed76125" providerId="ADAL" clId="{7E375297-95D9-425C-BE3A-8EFE382AC1B8}" dt="2019-03-29T08:56:37.395" v="1909" actId="26606"/>
          <ac:spMkLst>
            <pc:docMk/>
            <pc:sldMk cId="225920746" sldId="315"/>
            <ac:spMk id="17" creationId="{3F088236-D655-4F88-B238-E16762358025}"/>
          </ac:spMkLst>
        </pc:spChg>
        <pc:spChg chg="add">
          <ac:chgData name="Ólafur Jónsson" userId="f59ad3cc-7266-4bc0-a400-798e1ed76125" providerId="ADAL" clId="{7E375297-95D9-425C-BE3A-8EFE382AC1B8}" dt="2019-03-29T08:56:37.395" v="1909" actId="26606"/>
          <ac:spMkLst>
            <pc:docMk/>
            <pc:sldMk cId="225920746" sldId="315"/>
            <ac:spMk id="19" creationId="{3DAC0C92-199E-475C-9390-119A9B027276}"/>
          </ac:spMkLst>
        </pc:spChg>
        <pc:spChg chg="add">
          <ac:chgData name="Ólafur Jónsson" userId="f59ad3cc-7266-4bc0-a400-798e1ed76125" providerId="ADAL" clId="{7E375297-95D9-425C-BE3A-8EFE382AC1B8}" dt="2019-03-29T08:56:37.395" v="1909" actId="26606"/>
          <ac:spMkLst>
            <pc:docMk/>
            <pc:sldMk cId="225920746" sldId="315"/>
            <ac:spMk id="21" creationId="{C4CFB339-0ED8-4FE2-9EF1-6D1375B8499B}"/>
          </ac:spMkLst>
        </pc:spChg>
        <pc:spChg chg="add">
          <ac:chgData name="Ólafur Jónsson" userId="f59ad3cc-7266-4bc0-a400-798e1ed76125" providerId="ADAL" clId="{7E375297-95D9-425C-BE3A-8EFE382AC1B8}" dt="2019-03-29T08:56:37.395" v="1909" actId="26606"/>
          <ac:spMkLst>
            <pc:docMk/>
            <pc:sldMk cId="225920746" sldId="315"/>
            <ac:spMk id="23" creationId="{31896C80-2069-4431-9C19-83B913734490}"/>
          </ac:spMkLst>
        </pc:spChg>
        <pc:spChg chg="add">
          <ac:chgData name="Ólafur Jónsson" userId="f59ad3cc-7266-4bc0-a400-798e1ed76125" providerId="ADAL" clId="{7E375297-95D9-425C-BE3A-8EFE382AC1B8}" dt="2019-03-29T08:56:37.395" v="1909" actId="26606"/>
          <ac:spMkLst>
            <pc:docMk/>
            <pc:sldMk cId="225920746" sldId="315"/>
            <ac:spMk id="25" creationId="{BF120A21-0841-4823-B0C4-28AEBCEF9B78}"/>
          </ac:spMkLst>
        </pc:spChg>
        <pc:spChg chg="add">
          <ac:chgData name="Ólafur Jónsson" userId="f59ad3cc-7266-4bc0-a400-798e1ed76125" providerId="ADAL" clId="{7E375297-95D9-425C-BE3A-8EFE382AC1B8}" dt="2019-03-29T08:56:37.395" v="1909" actId="26606"/>
          <ac:spMkLst>
            <pc:docMk/>
            <pc:sldMk cId="225920746" sldId="315"/>
            <ac:spMk id="27" creationId="{DBB05BAE-BBD3-4289-899F-A6851503C6B0}"/>
          </ac:spMkLst>
        </pc:spChg>
        <pc:spChg chg="del">
          <ac:chgData name="Ólafur Jónsson" userId="f59ad3cc-7266-4bc0-a400-798e1ed76125" providerId="ADAL" clId="{7E375297-95D9-425C-BE3A-8EFE382AC1B8}" dt="2019-03-29T08:55:06.854" v="1887" actId="26606"/>
          <ac:spMkLst>
            <pc:docMk/>
            <pc:sldMk cId="225920746" sldId="315"/>
            <ac:spMk id="28" creationId="{3BCB5F6A-9EB0-40B0-9D13-3023E9A20508}"/>
          </ac:spMkLst>
        </pc:spChg>
        <pc:spChg chg="add">
          <ac:chgData name="Ólafur Jónsson" userId="f59ad3cc-7266-4bc0-a400-798e1ed76125" providerId="ADAL" clId="{7E375297-95D9-425C-BE3A-8EFE382AC1B8}" dt="2019-03-29T08:56:37.395" v="1909" actId="26606"/>
          <ac:spMkLst>
            <pc:docMk/>
            <pc:sldMk cId="225920746" sldId="315"/>
            <ac:spMk id="29" creationId="{9874D11C-36F5-4BBE-A490-019A54E953B0}"/>
          </ac:spMkLst>
        </pc:spChg>
        <pc:picChg chg="del">
          <ac:chgData name="Ólafur Jónsson" userId="f59ad3cc-7266-4bc0-a400-798e1ed76125" providerId="ADAL" clId="{7E375297-95D9-425C-BE3A-8EFE382AC1B8}" dt="2019-03-29T08:48:23.264" v="1556" actId="478"/>
          <ac:picMkLst>
            <pc:docMk/>
            <pc:sldMk cId="225920746" sldId="315"/>
            <ac:picMk id="5" creationId="{F6D24A18-F952-4D97-A18D-5205AC6C2EEF}"/>
          </ac:picMkLst>
        </pc:picChg>
        <pc:picChg chg="ord">
          <ac:chgData name="Ólafur Jónsson" userId="f59ad3cc-7266-4bc0-a400-798e1ed76125" providerId="ADAL" clId="{7E375297-95D9-425C-BE3A-8EFE382AC1B8}" dt="2019-03-29T08:55:06.854" v="1887" actId="26606"/>
          <ac:picMkLst>
            <pc:docMk/>
            <pc:sldMk cId="225920746" sldId="315"/>
            <ac:picMk id="6" creationId="{00000000-0000-0000-0000-000000000000}"/>
          </ac:picMkLst>
        </pc:picChg>
        <pc:picChg chg="mod ord">
          <ac:chgData name="Ólafur Jónsson" userId="f59ad3cc-7266-4bc0-a400-798e1ed76125" providerId="ADAL" clId="{7E375297-95D9-425C-BE3A-8EFE382AC1B8}" dt="2019-03-29T08:56:37.395" v="1909" actId="26606"/>
          <ac:picMkLst>
            <pc:docMk/>
            <pc:sldMk cId="225920746" sldId="315"/>
            <ac:picMk id="7" creationId="{00000000-0000-0000-0000-000000000000}"/>
          </ac:picMkLst>
        </pc:picChg>
        <pc:picChg chg="add mod ord">
          <ac:chgData name="Ólafur Jónsson" userId="f59ad3cc-7266-4bc0-a400-798e1ed76125" providerId="ADAL" clId="{7E375297-95D9-425C-BE3A-8EFE382AC1B8}" dt="2019-03-29T08:56:37.395" v="1909" actId="26606"/>
          <ac:picMkLst>
            <pc:docMk/>
            <pc:sldMk cId="225920746" sldId="315"/>
            <ac:picMk id="8" creationId="{FCC1A4FF-55FC-4313-AC61-1BC325582D57}"/>
          </ac:picMkLst>
        </pc:picChg>
        <pc:cxnChg chg="add">
          <ac:chgData name="Ólafur Jónsson" userId="f59ad3cc-7266-4bc0-a400-798e1ed76125" providerId="ADAL" clId="{7E375297-95D9-425C-BE3A-8EFE382AC1B8}" dt="2019-03-29T08:56:37.395" v="1909" actId="26606"/>
          <ac:cxnSpMkLst>
            <pc:docMk/>
            <pc:sldMk cId="225920746" sldId="315"/>
            <ac:cxnSpMk id="13" creationId="{64FA5DFF-7FE6-4855-84E6-DFA78EE978BD}"/>
          </ac:cxnSpMkLst>
        </pc:cxnChg>
        <pc:cxnChg chg="add">
          <ac:chgData name="Ólafur Jónsson" userId="f59ad3cc-7266-4bc0-a400-798e1ed76125" providerId="ADAL" clId="{7E375297-95D9-425C-BE3A-8EFE382AC1B8}" dt="2019-03-29T08:56:37.395" v="1909" actId="26606"/>
          <ac:cxnSpMkLst>
            <pc:docMk/>
            <pc:sldMk cId="225920746" sldId="315"/>
            <ac:cxnSpMk id="15" creationId="{2AFD8CBA-54A3-4363-991B-B9C631BBFA74}"/>
          </ac:cxnSpMkLst>
        </pc:cxnChg>
      </pc:sldChg>
      <pc:sldChg chg="modSp add modNotesTx">
        <pc:chgData name="Ólafur Jónsson" userId="f59ad3cc-7266-4bc0-a400-798e1ed76125" providerId="ADAL" clId="{7E375297-95D9-425C-BE3A-8EFE382AC1B8}" dt="2019-03-29T11:03:51.883" v="2149" actId="20577"/>
        <pc:sldMkLst>
          <pc:docMk/>
          <pc:sldMk cId="2161742881" sldId="316"/>
        </pc:sldMkLst>
        <pc:spChg chg="mod">
          <ac:chgData name="Ólafur Jónsson" userId="f59ad3cc-7266-4bc0-a400-798e1ed76125" providerId="ADAL" clId="{7E375297-95D9-425C-BE3A-8EFE382AC1B8}" dt="2019-03-29T11:03:51.883" v="2149" actId="20577"/>
          <ac:spMkLst>
            <pc:docMk/>
            <pc:sldMk cId="2161742881" sldId="316"/>
            <ac:spMk id="3" creationId="{00000000-0000-0000-0000-000000000000}"/>
          </ac:spMkLst>
        </pc:spChg>
      </pc:sldChg>
      <pc:sldChg chg="modSp add del">
        <pc:chgData name="Ólafur Jónsson" userId="f59ad3cc-7266-4bc0-a400-798e1ed76125" providerId="ADAL" clId="{7E375297-95D9-425C-BE3A-8EFE382AC1B8}" dt="2019-03-29T11:06:17.742" v="2160" actId="2696"/>
        <pc:sldMkLst>
          <pc:docMk/>
          <pc:sldMk cId="1917509456" sldId="317"/>
        </pc:sldMkLst>
        <pc:spChg chg="mod">
          <ac:chgData name="Ólafur Jónsson" userId="f59ad3cc-7266-4bc0-a400-798e1ed76125" providerId="ADAL" clId="{7E375297-95D9-425C-BE3A-8EFE382AC1B8}" dt="2019-03-29T11:05:05.556" v="2159" actId="20577"/>
          <ac:spMkLst>
            <pc:docMk/>
            <pc:sldMk cId="1917509456" sldId="31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C2A59A-6E6D-48D2-943F-E6E9DF079BC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s-IS"/>
          </a:p>
        </p:txBody>
      </p:sp>
      <p:sp>
        <p:nvSpPr>
          <p:cNvPr id="3" name="Date Placeholder 2">
            <a:extLst>
              <a:ext uri="{FF2B5EF4-FFF2-40B4-BE49-F238E27FC236}">
                <a16:creationId xmlns:a16="http://schemas.microsoft.com/office/drawing/2014/main" id="{8599FD78-FD43-44D7-B2B9-3B42FA0E37F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361F732-9C7B-452C-BFAF-BE0CC181ADAC}" type="datetimeFigureOut">
              <a:rPr lang="is-IS" smtClean="0"/>
              <a:t>1.4.2019</a:t>
            </a:fld>
            <a:endParaRPr lang="is-IS"/>
          </a:p>
        </p:txBody>
      </p:sp>
      <p:sp>
        <p:nvSpPr>
          <p:cNvPr id="4" name="Footer Placeholder 3">
            <a:extLst>
              <a:ext uri="{FF2B5EF4-FFF2-40B4-BE49-F238E27FC236}">
                <a16:creationId xmlns:a16="http://schemas.microsoft.com/office/drawing/2014/main" id="{75E98772-104C-40BF-AE22-678B573AAA1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is-IS"/>
              <a:t>Unit 2: Food chain </a:t>
            </a:r>
          </a:p>
        </p:txBody>
      </p:sp>
      <p:sp>
        <p:nvSpPr>
          <p:cNvPr id="5" name="Slide Number Placeholder 4">
            <a:extLst>
              <a:ext uri="{FF2B5EF4-FFF2-40B4-BE49-F238E27FC236}">
                <a16:creationId xmlns:a16="http://schemas.microsoft.com/office/drawing/2014/main" id="{070E1F3D-8B74-48FA-AB93-FE3A348CE7E3}"/>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CD260E7-0199-424E-9B45-8BFD87B05E8C}" type="slidenum">
              <a:rPr lang="is-IS" smtClean="0"/>
              <a:t>‹#›</a:t>
            </a:fld>
            <a:endParaRPr lang="is-IS"/>
          </a:p>
        </p:txBody>
      </p:sp>
    </p:spTree>
    <p:extLst>
      <p:ext uri="{BB962C8B-B14F-4D97-AF65-F5344CB8AC3E}">
        <p14:creationId xmlns:p14="http://schemas.microsoft.com/office/powerpoint/2010/main" val="32542841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570AEA-B492-45CC-9EE7-94D834507BDB}" type="datetimeFigureOut">
              <a:rPr lang="en-IE" smtClean="0"/>
              <a:t>01/04/2019</a:t>
            </a:fld>
            <a:endParaRPr lang="en-I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IE"/>
              <a:t>Unit 2: Food chain </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C34663-F727-4ADC-972D-F9700D0BB895}" type="slidenum">
              <a:rPr lang="en-IE" smtClean="0"/>
              <a:t>‹#›</a:t>
            </a:fld>
            <a:endParaRPr lang="en-IE"/>
          </a:p>
        </p:txBody>
      </p:sp>
    </p:spTree>
    <p:extLst>
      <p:ext uri="{BB962C8B-B14F-4D97-AF65-F5344CB8AC3E}">
        <p14:creationId xmlns:p14="http://schemas.microsoft.com/office/powerpoint/2010/main" val="50498882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Food_traceabil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Local_foo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Overnutrition" TargetMode="External"/><Relationship Id="rId3" Type="http://schemas.openxmlformats.org/officeDocument/2006/relationships/hyperlink" Target="https://en.wikipedia.org/wiki/Food" TargetMode="External"/><Relationship Id="rId7" Type="http://schemas.openxmlformats.org/officeDocument/2006/relationships/hyperlink" Target="https://en.wikipedia.org/wiki/Convenience_food"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Home_cooking" TargetMode="External"/><Relationship Id="rId5" Type="http://schemas.openxmlformats.org/officeDocument/2006/relationships/hyperlink" Target="https://en.wikipedia.org/wiki/Flour" TargetMode="External"/><Relationship Id="rId4" Type="http://schemas.openxmlformats.org/officeDocument/2006/relationships/hyperlink" Target="https://en.wikipedia.org/wiki/Grai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1</a:t>
            </a:fld>
            <a:endParaRPr lang="en-IE"/>
          </a:p>
        </p:txBody>
      </p:sp>
    </p:spTree>
    <p:extLst>
      <p:ext uri="{BB962C8B-B14F-4D97-AF65-F5344CB8AC3E}">
        <p14:creationId xmlns:p14="http://schemas.microsoft.com/office/powerpoint/2010/main" val="176117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IE"/>
              <a:t>Unit 2: Food chain </a:t>
            </a:r>
          </a:p>
        </p:txBody>
      </p:sp>
      <p:sp>
        <p:nvSpPr>
          <p:cNvPr id="5" name="Slide Number Placeholder 4"/>
          <p:cNvSpPr>
            <a:spLocks noGrp="1"/>
          </p:cNvSpPr>
          <p:nvPr>
            <p:ph type="sldNum" sz="quarter" idx="11"/>
          </p:nvPr>
        </p:nvSpPr>
        <p:spPr/>
        <p:txBody>
          <a:bodyPr/>
          <a:lstStyle/>
          <a:p>
            <a:fld id="{F2C34663-F727-4ADC-972D-F9700D0BB895}" type="slidenum">
              <a:rPr lang="en-IE" smtClean="0"/>
              <a:t>10</a:t>
            </a:fld>
            <a:endParaRPr lang="en-IE"/>
          </a:p>
        </p:txBody>
      </p:sp>
    </p:spTree>
    <p:extLst>
      <p:ext uri="{BB962C8B-B14F-4D97-AF65-F5344CB8AC3E}">
        <p14:creationId xmlns:p14="http://schemas.microsoft.com/office/powerpoint/2010/main" val="131513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11</a:t>
            </a:fld>
            <a:endParaRPr lang="en-IE"/>
          </a:p>
        </p:txBody>
      </p:sp>
    </p:spTree>
    <p:extLst>
      <p:ext uri="{BB962C8B-B14F-4D97-AF65-F5344CB8AC3E}">
        <p14:creationId xmlns:p14="http://schemas.microsoft.com/office/powerpoint/2010/main" val="347020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200" dirty="0"/>
          </a:p>
          <a:p>
            <a:pPr marL="171450" indent="-171450">
              <a:buFont typeface="Arial" panose="020B0604020202020204" pitchFamily="34" charset="0"/>
              <a:buChar char="•"/>
            </a:pPr>
            <a:endParaRPr lang="is-I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a:p>
            <a:endParaRPr lang="is-IS"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12</a:t>
            </a:fld>
            <a:endParaRPr lang="en-IE"/>
          </a:p>
        </p:txBody>
      </p:sp>
    </p:spTree>
    <p:extLst>
      <p:ext uri="{BB962C8B-B14F-4D97-AF65-F5344CB8AC3E}">
        <p14:creationId xmlns:p14="http://schemas.microsoft.com/office/powerpoint/2010/main" val="312986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 line with UN Sustainable Developmental Goals…. </a:t>
            </a:r>
            <a:r>
              <a:rPr lang="en-GB" dirty="0"/>
              <a:t>See https://www.youtube.com/watch?v=5G0ndS3uRdo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Sustainable Development Goals are the blueprint to achieve a better and more sustainable future for all. They address the global challenges we face, including those related to poverty, inequality, climate, environmental degradation, prosperity, and peace and justice. The Goals interconnect and in order to leave no one behind.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Dimensions of Sustainable Development- See https://www.youtube.com/watch?v=pgNLonYOc9s&amp;t=28s </a:t>
            </a:r>
            <a:endParaRPr lang="is-IS" b="0" dirty="0"/>
          </a:p>
          <a:p>
            <a:pPr marL="0" indent="0">
              <a:buFont typeface="Arial" panose="020B0604020202020204" pitchFamily="34" charset="0"/>
              <a:buNone/>
            </a:pPr>
            <a:endParaRPr lang="en-IE" baseline="0" dirty="0"/>
          </a:p>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F2C34663-F727-4ADC-972D-F9700D0BB895}" type="slidenum">
              <a:rPr lang="en-IE" smtClean="0"/>
              <a:t>13</a:t>
            </a:fld>
            <a:endParaRPr lang="en-IE"/>
          </a:p>
        </p:txBody>
      </p:sp>
      <p:sp>
        <p:nvSpPr>
          <p:cNvPr id="5" name="Footer Placeholder 4">
            <a:extLst>
              <a:ext uri="{FF2B5EF4-FFF2-40B4-BE49-F238E27FC236}">
                <a16:creationId xmlns:a16="http://schemas.microsoft.com/office/drawing/2014/main" id="{A2A3D91E-BD72-4B32-9AFB-42DE09AA2388}"/>
              </a:ext>
            </a:extLst>
          </p:cNvPr>
          <p:cNvSpPr>
            <a:spLocks noGrp="1"/>
          </p:cNvSpPr>
          <p:nvPr>
            <p:ph type="ftr" sz="quarter" idx="4"/>
          </p:nvPr>
        </p:nvSpPr>
        <p:spPr/>
        <p:txBody>
          <a:bodyPr/>
          <a:lstStyle/>
          <a:p>
            <a:r>
              <a:rPr lang="en-IE"/>
              <a:t>Unit 2: Food chain </a:t>
            </a:r>
          </a:p>
        </p:txBody>
      </p:sp>
    </p:spTree>
    <p:extLst>
      <p:ext uri="{BB962C8B-B14F-4D97-AF65-F5344CB8AC3E}">
        <p14:creationId xmlns:p14="http://schemas.microsoft.com/office/powerpoint/2010/main" val="168198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dirty="0"/>
              <a:t>Enhanced </a:t>
            </a:r>
            <a:r>
              <a:rPr lang="en-GB" sz="1200" dirty="0"/>
              <a:t> </a:t>
            </a:r>
            <a:r>
              <a:rPr lang="en-GB" sz="1200" dirty="0">
                <a:hlinkClick r:id="rId3" tooltip="Food traceability">
                  <a:extLst>
                    <a:ext uri="{A12FA001-AC4F-418D-AE19-62706E023703}">
                      <ahyp:hlinkClr xmlns:ahyp="http://schemas.microsoft.com/office/drawing/2018/hyperlinkcolor" xmlns="" val="tx"/>
                    </a:ext>
                  </a:extLst>
                </a:hlinkClick>
              </a:rPr>
              <a:t>food traceability</a:t>
            </a:r>
            <a:r>
              <a:rPr lang="en-GB" sz="1200" dirty="0"/>
              <a:t> meaning knowing where your food comes from.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 line with UN Sustainable Developmental Goals…. </a:t>
            </a:r>
            <a:r>
              <a:rPr lang="en-GB" dirty="0"/>
              <a:t>See https://www.youtube.com/watch?v=5G0ndS3uRdo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Sustainable Development Goals are the blueprint to achieve a better and more sustainable future for all. They address the global challenges we face, including those related to poverty, inequality, climate, environmental degradation, prosperity, and peace and justice. The Goals interconnect and in order to leave no one behind.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Dimensions of Sustainable Development- See https://www.youtube.com/watch?v=pgNLonYOc9s&amp;t=28s </a:t>
            </a:r>
            <a:endParaRPr lang="is-IS" b="0" dirty="0"/>
          </a:p>
          <a:p>
            <a:pPr marL="0" indent="0">
              <a:buFont typeface="Arial" panose="020B0604020202020204" pitchFamily="34" charset="0"/>
              <a:buNone/>
            </a:pPr>
            <a:endParaRPr lang="en-IE" baseline="0" dirty="0"/>
          </a:p>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F2C34663-F727-4ADC-972D-F9700D0BB895}" type="slidenum">
              <a:rPr lang="en-IE" smtClean="0"/>
              <a:t>14</a:t>
            </a:fld>
            <a:endParaRPr lang="en-IE"/>
          </a:p>
        </p:txBody>
      </p:sp>
      <p:sp>
        <p:nvSpPr>
          <p:cNvPr id="5" name="Footer Placeholder 4">
            <a:extLst>
              <a:ext uri="{FF2B5EF4-FFF2-40B4-BE49-F238E27FC236}">
                <a16:creationId xmlns:a16="http://schemas.microsoft.com/office/drawing/2014/main" id="{A2A3D91E-BD72-4B32-9AFB-42DE09AA2388}"/>
              </a:ext>
            </a:extLst>
          </p:cNvPr>
          <p:cNvSpPr>
            <a:spLocks noGrp="1"/>
          </p:cNvSpPr>
          <p:nvPr>
            <p:ph type="ftr" sz="quarter" idx="4"/>
          </p:nvPr>
        </p:nvSpPr>
        <p:spPr/>
        <p:txBody>
          <a:bodyPr/>
          <a:lstStyle/>
          <a:p>
            <a:r>
              <a:rPr lang="en-IE"/>
              <a:t>Unit 2: Food chain </a:t>
            </a:r>
          </a:p>
        </p:txBody>
      </p:sp>
    </p:spTree>
    <p:extLst>
      <p:ext uri="{BB962C8B-B14F-4D97-AF65-F5344CB8AC3E}">
        <p14:creationId xmlns:p14="http://schemas.microsoft.com/office/powerpoint/2010/main" val="176972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s-IS" sz="1200" kern="1200" dirty="0">
                <a:solidFill>
                  <a:schemeClr val="tx1"/>
                </a:solidFill>
                <a:effectLst/>
                <a:latin typeface="+mn-lt"/>
                <a:ea typeface="+mn-ea"/>
                <a:cs typeface="+mn-cs"/>
              </a:rPr>
              <a:t>The business benefits of sustainable sourcing are:</a:t>
            </a:r>
          </a:p>
          <a:p>
            <a:pPr marL="171450" lvl="0" indent="-171450" fontAlgn="base">
              <a:buFont typeface="Arial" panose="020B0604020202020204" pitchFamily="34" charset="0"/>
              <a:buChar char="•"/>
            </a:pPr>
            <a:r>
              <a:rPr lang="is-IS" sz="1200" kern="1200" dirty="0">
                <a:solidFill>
                  <a:schemeClr val="tx1"/>
                </a:solidFill>
                <a:effectLst/>
                <a:latin typeface="+mn-lt"/>
                <a:ea typeface="+mn-ea"/>
                <a:cs typeface="+mn-cs"/>
              </a:rPr>
              <a:t>Improved quality of food and service from suppliers as hotels will improve the relationships with the suppliers. They will also reduce the environmental and health risks and avoid the negative publicity associated with purchasing “problem products”.</a:t>
            </a:r>
          </a:p>
          <a:p>
            <a:pPr marL="0" indent="0">
              <a:buFont typeface="Arial" panose="020B0604020202020204" pitchFamily="34" charset="0"/>
              <a:buNone/>
            </a:pPr>
            <a:endParaRPr lang="is-IS"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15</a:t>
            </a:fld>
            <a:endParaRPr lang="en-IE"/>
          </a:p>
        </p:txBody>
      </p:sp>
    </p:spTree>
    <p:extLst>
      <p:ext uri="{BB962C8B-B14F-4D97-AF65-F5344CB8AC3E}">
        <p14:creationId xmlns:p14="http://schemas.microsoft.com/office/powerpoint/2010/main" val="2122339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16</a:t>
            </a:fld>
            <a:endParaRPr lang="en-IE"/>
          </a:p>
        </p:txBody>
      </p:sp>
    </p:spTree>
    <p:extLst>
      <p:ext uri="{BB962C8B-B14F-4D97-AF65-F5344CB8AC3E}">
        <p14:creationId xmlns:p14="http://schemas.microsoft.com/office/powerpoint/2010/main" val="97378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2</a:t>
            </a:fld>
            <a:endParaRPr lang="en-IE"/>
          </a:p>
        </p:txBody>
      </p:sp>
    </p:spTree>
    <p:extLst>
      <p:ext uri="{BB962C8B-B14F-4D97-AF65-F5344CB8AC3E}">
        <p14:creationId xmlns:p14="http://schemas.microsoft.com/office/powerpoint/2010/main" val="363347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3</a:t>
            </a:fld>
            <a:endParaRPr lang="en-IE"/>
          </a:p>
        </p:txBody>
      </p:sp>
    </p:spTree>
    <p:extLst>
      <p:ext uri="{BB962C8B-B14F-4D97-AF65-F5344CB8AC3E}">
        <p14:creationId xmlns:p14="http://schemas.microsoft.com/office/powerpoint/2010/main" val="83601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1" dirty="0"/>
              <a:t>Sea and farm to fork concept – </a:t>
            </a:r>
            <a:r>
              <a:rPr lang="en-GB" sz="1200" dirty="0"/>
              <a:t>support a food policy which promotes serving </a:t>
            </a:r>
            <a:r>
              <a:rPr lang="en-GB" sz="1200" dirty="0">
                <a:hlinkClick r:id="rId3" tooltip="Local food">
                  <a:extLst>
                    <a:ext uri="{A12FA001-AC4F-418D-AE19-62706E023703}">
                      <ahyp:hlinkClr xmlns:ahyp="http://schemas.microsoft.com/office/drawing/2018/hyperlinkcolor" xmlns="" val="tx"/>
                    </a:ext>
                  </a:extLst>
                </a:hlinkClick>
              </a:rPr>
              <a:t>local food</a:t>
            </a:r>
            <a:r>
              <a:rPr lang="en-GB" sz="1200" dirty="0"/>
              <a:t> at restaurants, homes, cafes, etc., preferably through direct acquisition from the producer (which might be a winery, brewery, ranch, fishery or other type of food producer). This might be accomplished by a direct sales relationship, framers market or local distributor.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200" dirty="0"/>
          </a:p>
          <a:p>
            <a:pPr marL="171450" indent="-171450">
              <a:buFont typeface="Wingdings" panose="05000000000000000000" pitchFamily="2" charset="2"/>
              <a:buChar char="§"/>
            </a:pPr>
            <a:endParaRPr lang="is-IS"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4</a:t>
            </a:fld>
            <a:endParaRPr lang="en-IE"/>
          </a:p>
        </p:txBody>
      </p:sp>
    </p:spTree>
    <p:extLst>
      <p:ext uri="{BB962C8B-B14F-4D97-AF65-F5344CB8AC3E}">
        <p14:creationId xmlns:p14="http://schemas.microsoft.com/office/powerpoint/2010/main" val="313655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is-IS"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5</a:t>
            </a:fld>
            <a:endParaRPr lang="en-IE"/>
          </a:p>
        </p:txBody>
      </p:sp>
    </p:spTree>
    <p:extLst>
      <p:ext uri="{BB962C8B-B14F-4D97-AF65-F5344CB8AC3E}">
        <p14:creationId xmlns:p14="http://schemas.microsoft.com/office/powerpoint/2010/main" val="390468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Europe is committed to ensuring food security, food quality and food safety for their citizens. This is the essence of the concept “From sea and farm to fork”. This is possible by supporting sustainable farming, quality products, rural development, fisheries and fish farming, food safety and traceability, animal health and welfare as well as antimicrobial resistance.  These policies also contribute significantly to generating jobs and growth along the food production chain. The agri-food industries represent today 44 million jobs and 6% of the EU's GDP.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dirty="0"/>
          </a:p>
          <a:p>
            <a:pPr marL="171450" indent="-171450">
              <a:buFont typeface="Arial" panose="020B0604020202020204" pitchFamily="34" charset="0"/>
              <a:buChar char="•"/>
            </a:pPr>
            <a:endParaRPr lang="is-IS"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6</a:t>
            </a:fld>
            <a:endParaRPr lang="en-IE"/>
          </a:p>
        </p:txBody>
      </p:sp>
    </p:spTree>
    <p:extLst>
      <p:ext uri="{BB962C8B-B14F-4D97-AF65-F5344CB8AC3E}">
        <p14:creationId xmlns:p14="http://schemas.microsoft.com/office/powerpoint/2010/main" val="1597129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Sustainable food production – includes standards and assurance about the food production, quality and traceability </a:t>
            </a:r>
            <a:r>
              <a:rPr lang="en-GB" sz="1200" dirty="0"/>
              <a:t> (knowing where your food comes from) </a:t>
            </a:r>
            <a:r>
              <a:rPr lang="en-GB" b="0" dirty="0"/>
              <a:t>and linking framers to markets/consumers.  </a:t>
            </a:r>
            <a:endParaRPr lang="is-IS" b="0"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7</a:t>
            </a:fld>
            <a:endParaRPr lang="en-IE"/>
          </a:p>
        </p:txBody>
      </p:sp>
    </p:spTree>
    <p:extLst>
      <p:ext uri="{BB962C8B-B14F-4D97-AF65-F5344CB8AC3E}">
        <p14:creationId xmlns:p14="http://schemas.microsoft.com/office/powerpoint/2010/main" val="175084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Agriculture and fisheries contribute to economic development and lie at the heart of sustainable development.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s-IS" sz="1200" dirty="0"/>
          </a:p>
          <a:p>
            <a:pPr marL="171450" indent="-171450">
              <a:buFont typeface="Arial" panose="020B0604020202020204" pitchFamily="34" charset="0"/>
              <a:buChar char="•"/>
            </a:pPr>
            <a:endParaRPr lang="is-IS" b="0"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8</a:t>
            </a:fld>
            <a:endParaRPr lang="en-IE"/>
          </a:p>
        </p:txBody>
      </p:sp>
    </p:spTree>
    <p:extLst>
      <p:ext uri="{BB962C8B-B14F-4D97-AF65-F5344CB8AC3E}">
        <p14:creationId xmlns:p14="http://schemas.microsoft.com/office/powerpoint/2010/main" val="310697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Food processing</a:t>
            </a:r>
            <a:r>
              <a:rPr lang="en-GB" sz="1200" b="0" i="0" kern="1200" dirty="0">
                <a:solidFill>
                  <a:schemeClr val="tx1"/>
                </a:solidFill>
                <a:effectLst/>
                <a:latin typeface="+mn-lt"/>
                <a:ea typeface="+mn-ea"/>
                <a:cs typeface="+mn-cs"/>
              </a:rPr>
              <a:t> is the transformation of agricultural products into </a:t>
            </a:r>
            <a:r>
              <a:rPr lang="en-GB" sz="1200" b="0" i="0" u="none" strike="noStrike" kern="1200" dirty="0">
                <a:solidFill>
                  <a:schemeClr val="tx1"/>
                </a:solidFill>
                <a:effectLst/>
                <a:latin typeface="+mn-lt"/>
                <a:ea typeface="+mn-ea"/>
                <a:cs typeface="+mn-cs"/>
                <a:hlinkClick r:id="rId3" tooltip="Food">
                  <a:extLst>
                    <a:ext uri="{A12FA001-AC4F-418D-AE19-62706E023703}">
                      <ahyp:hlinkClr xmlns:ahyp="http://schemas.microsoft.com/office/drawing/2018/hyperlinkcolor" xmlns="" val="tx"/>
                    </a:ext>
                  </a:extLst>
                </a:hlinkClick>
              </a:rPr>
              <a:t>food</a:t>
            </a:r>
            <a:r>
              <a:rPr lang="en-GB" sz="1200" b="0" i="0" kern="1200" dirty="0">
                <a:solidFill>
                  <a:schemeClr val="tx1"/>
                </a:solidFill>
                <a:effectLst/>
                <a:latin typeface="+mn-lt"/>
                <a:ea typeface="+mn-ea"/>
                <a:cs typeface="+mn-cs"/>
              </a:rPr>
              <a:t>, or of one form of food into other forms. Food processing includes many forms of processing foods, from grinding </a:t>
            </a:r>
            <a:r>
              <a:rPr lang="en-GB" sz="1200" b="0" i="0" u="none" strike="noStrike" kern="1200" dirty="0">
                <a:solidFill>
                  <a:schemeClr val="tx1"/>
                </a:solidFill>
                <a:effectLst/>
                <a:latin typeface="+mn-lt"/>
                <a:ea typeface="+mn-ea"/>
                <a:cs typeface="+mn-cs"/>
                <a:hlinkClick r:id="rId4" tooltip="Grain">
                  <a:extLst>
                    <a:ext uri="{A12FA001-AC4F-418D-AE19-62706E023703}">
                      <ahyp:hlinkClr xmlns:ahyp="http://schemas.microsoft.com/office/drawing/2018/hyperlinkcolor" xmlns="" val="tx"/>
                    </a:ext>
                  </a:extLst>
                </a:hlinkClick>
              </a:rPr>
              <a:t>grain</a:t>
            </a:r>
            <a:r>
              <a:rPr lang="en-GB" sz="1200" b="0" i="0" kern="1200" dirty="0">
                <a:solidFill>
                  <a:schemeClr val="tx1"/>
                </a:solidFill>
                <a:effectLst/>
                <a:latin typeface="+mn-lt"/>
                <a:ea typeface="+mn-ea"/>
                <a:cs typeface="+mn-cs"/>
              </a:rPr>
              <a:t> to make raw </a:t>
            </a:r>
            <a:r>
              <a:rPr lang="en-GB" sz="1200" b="0" i="0" u="none" strike="noStrike" kern="1200" dirty="0">
                <a:solidFill>
                  <a:schemeClr val="tx1"/>
                </a:solidFill>
                <a:effectLst/>
                <a:latin typeface="+mn-lt"/>
                <a:ea typeface="+mn-ea"/>
                <a:cs typeface="+mn-cs"/>
                <a:hlinkClick r:id="rId5" tooltip="Flour">
                  <a:extLst>
                    <a:ext uri="{A12FA001-AC4F-418D-AE19-62706E023703}">
                      <ahyp:hlinkClr xmlns:ahyp="http://schemas.microsoft.com/office/drawing/2018/hyperlinkcolor" xmlns="" val="tx"/>
                    </a:ext>
                  </a:extLst>
                </a:hlinkClick>
              </a:rPr>
              <a:t>flour</a:t>
            </a:r>
            <a:r>
              <a:rPr lang="en-GB" sz="1200" b="0" i="0" kern="1200" dirty="0">
                <a:solidFill>
                  <a:schemeClr val="tx1"/>
                </a:solidFill>
                <a:effectLst/>
                <a:latin typeface="+mn-lt"/>
                <a:ea typeface="+mn-ea"/>
                <a:cs typeface="+mn-cs"/>
              </a:rPr>
              <a:t> to </a:t>
            </a:r>
            <a:r>
              <a:rPr lang="en-GB" sz="1200" b="0" i="0" u="none" strike="noStrike" kern="1200" dirty="0">
                <a:solidFill>
                  <a:schemeClr val="tx1"/>
                </a:solidFill>
                <a:effectLst/>
                <a:latin typeface="+mn-lt"/>
                <a:ea typeface="+mn-ea"/>
                <a:cs typeface="+mn-cs"/>
                <a:hlinkClick r:id="rId6" tooltip="Home cooking">
                  <a:extLst>
                    <a:ext uri="{A12FA001-AC4F-418D-AE19-62706E023703}">
                      <ahyp:hlinkClr xmlns:ahyp="http://schemas.microsoft.com/office/drawing/2018/hyperlinkcolor" xmlns="" val="tx"/>
                    </a:ext>
                  </a:extLst>
                </a:hlinkClick>
              </a:rPr>
              <a:t>home cooking</a:t>
            </a:r>
            <a:r>
              <a:rPr lang="en-GB" sz="1200" b="0" i="0" kern="1200" dirty="0">
                <a:solidFill>
                  <a:schemeClr val="tx1"/>
                </a:solidFill>
                <a:effectLst/>
                <a:latin typeface="+mn-lt"/>
                <a:ea typeface="+mn-ea"/>
                <a:cs typeface="+mn-cs"/>
              </a:rPr>
              <a:t> to complex industrial methods used to make </a:t>
            </a:r>
            <a:r>
              <a:rPr lang="en-GB" sz="1200" b="0" i="0" u="none" strike="noStrike" kern="1200" dirty="0">
                <a:solidFill>
                  <a:schemeClr val="tx1"/>
                </a:solidFill>
                <a:effectLst/>
                <a:latin typeface="+mn-lt"/>
                <a:ea typeface="+mn-ea"/>
                <a:cs typeface="+mn-cs"/>
                <a:hlinkClick r:id="rId7" tooltip="Convenience food">
                  <a:extLst>
                    <a:ext uri="{A12FA001-AC4F-418D-AE19-62706E023703}">
                      <ahyp:hlinkClr xmlns:ahyp="http://schemas.microsoft.com/office/drawing/2018/hyperlinkcolor" xmlns="" val="tx"/>
                    </a:ext>
                  </a:extLst>
                </a:hlinkClick>
              </a:rPr>
              <a:t>convenience foods</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Primary food processing is necessary to make most foods edible, and secondary food processing turns the ingredients into familiar foods, such as bread.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Tertiary food processing has been criticized for promoting </a:t>
            </a:r>
            <a:r>
              <a:rPr lang="en-GB" sz="1200" b="0" i="0" u="none" strike="noStrike" kern="1200" dirty="0">
                <a:solidFill>
                  <a:schemeClr val="tx1"/>
                </a:solidFill>
                <a:effectLst/>
                <a:latin typeface="+mn-lt"/>
                <a:ea typeface="+mn-ea"/>
                <a:cs typeface="+mn-cs"/>
                <a:hlinkClick r:id="rId8" tooltip="Overnutrition">
                  <a:extLst>
                    <a:ext uri="{A12FA001-AC4F-418D-AE19-62706E023703}">
                      <ahyp:hlinkClr xmlns:ahyp="http://schemas.microsoft.com/office/drawing/2018/hyperlinkcolor" xmlns="" val="tx"/>
                    </a:ext>
                  </a:extLst>
                </a:hlinkClick>
              </a:rPr>
              <a:t>overnutrition</a:t>
            </a:r>
            <a:r>
              <a:rPr lang="en-GB" sz="1200" b="0" i="0" kern="1200" dirty="0">
                <a:solidFill>
                  <a:schemeClr val="tx1"/>
                </a:solidFill>
                <a:effectLst/>
                <a:latin typeface="+mn-lt"/>
                <a:ea typeface="+mn-ea"/>
                <a:cs typeface="+mn-cs"/>
              </a:rPr>
              <a:t> and obesity, containing too much sugar and salt, too little fibre, and otherwise being unhealthful.</a:t>
            </a:r>
          </a:p>
          <a:p>
            <a:pPr marL="171450" indent="-171450">
              <a:buFont typeface="Wingdings" panose="05000000000000000000" pitchFamily="2" charset="2"/>
              <a:buChar char="§"/>
            </a:pPr>
            <a:endParaRPr lang="is-IS" b="0" dirty="0"/>
          </a:p>
        </p:txBody>
      </p:sp>
      <p:sp>
        <p:nvSpPr>
          <p:cNvPr id="4" name="Footer Placeholder 3"/>
          <p:cNvSpPr>
            <a:spLocks noGrp="1"/>
          </p:cNvSpPr>
          <p:nvPr>
            <p:ph type="ftr" sz="quarter" idx="4"/>
          </p:nvPr>
        </p:nvSpPr>
        <p:spPr/>
        <p:txBody>
          <a:bodyPr/>
          <a:lstStyle/>
          <a:p>
            <a:r>
              <a:rPr lang="en-IE"/>
              <a:t>Unit 2: Food chain </a:t>
            </a:r>
          </a:p>
        </p:txBody>
      </p:sp>
      <p:sp>
        <p:nvSpPr>
          <p:cNvPr id="5" name="Slide Number Placeholder 4"/>
          <p:cNvSpPr>
            <a:spLocks noGrp="1"/>
          </p:cNvSpPr>
          <p:nvPr>
            <p:ph type="sldNum" sz="quarter" idx="5"/>
          </p:nvPr>
        </p:nvSpPr>
        <p:spPr/>
        <p:txBody>
          <a:bodyPr/>
          <a:lstStyle/>
          <a:p>
            <a:fld id="{F2C34663-F727-4ADC-972D-F9700D0BB895}" type="slidenum">
              <a:rPr lang="en-IE" smtClean="0"/>
              <a:t>9</a:t>
            </a:fld>
            <a:endParaRPr lang="en-IE"/>
          </a:p>
        </p:txBody>
      </p:sp>
    </p:spTree>
    <p:extLst>
      <p:ext uri="{BB962C8B-B14F-4D97-AF65-F5344CB8AC3E}">
        <p14:creationId xmlns:p14="http://schemas.microsoft.com/office/powerpoint/2010/main" val="2675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308203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0990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086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121410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753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882696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360043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156503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162529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6B535-FD78-4169-95A1-3C0F41C9325E}" type="datetimeFigureOut">
              <a:rPr lang="en-IE" smtClean="0"/>
              <a:t>01/04/2019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362854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86B535-FD78-4169-95A1-3C0F41C9325E}" type="datetimeFigureOut">
              <a:rPr lang="en-IE" smtClean="0"/>
              <a:t>01/04/2019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04733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86B535-FD78-4169-95A1-3C0F41C9325E}" type="datetimeFigureOut">
              <a:rPr lang="en-IE" smtClean="0"/>
              <a:t>01/04/2019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82056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86B535-FD78-4169-95A1-3C0F41C9325E}" type="datetimeFigureOut">
              <a:rPr lang="en-IE" smtClean="0"/>
              <a:t>01/04/2019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12555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6B535-FD78-4169-95A1-3C0F41C9325E}" type="datetimeFigureOut">
              <a:rPr lang="en-IE" smtClean="0"/>
              <a:t>01/04/2019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65464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86B535-FD78-4169-95A1-3C0F41C9325E}" type="datetimeFigureOut">
              <a:rPr lang="en-IE" smtClean="0"/>
              <a:t>01/04/2019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115718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86B535-FD78-4169-95A1-3C0F41C9325E}" type="datetimeFigureOut">
              <a:rPr lang="en-IE" smtClean="0"/>
              <a:t>01/04/2019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AFB373-80C6-47F6-AC1C-88DB37D9E484}" type="slidenum">
              <a:rPr lang="en-IE" smtClean="0"/>
              <a:t>‹#›</a:t>
            </a:fld>
            <a:endParaRPr lang="en-IE"/>
          </a:p>
        </p:txBody>
      </p:sp>
    </p:spTree>
    <p:extLst>
      <p:ext uri="{BB962C8B-B14F-4D97-AF65-F5344CB8AC3E}">
        <p14:creationId xmlns:p14="http://schemas.microsoft.com/office/powerpoint/2010/main" val="273426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86B535-FD78-4169-95A1-3C0F41C9325E}" type="datetimeFigureOut">
              <a:rPr lang="en-IE" smtClean="0"/>
              <a:t>01/04/2019</a:t>
            </a:fld>
            <a:endParaRPr lang="en-I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9AFB373-80C6-47F6-AC1C-88DB37D9E484}" type="slidenum">
              <a:rPr lang="en-IE" smtClean="0"/>
              <a:t>‹#›</a:t>
            </a:fld>
            <a:endParaRPr lang="en-IE"/>
          </a:p>
        </p:txBody>
      </p:sp>
    </p:spTree>
    <p:extLst>
      <p:ext uri="{BB962C8B-B14F-4D97-AF65-F5344CB8AC3E}">
        <p14:creationId xmlns:p14="http://schemas.microsoft.com/office/powerpoint/2010/main" val="2759199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hyperlink" Target="http://www.greenhotelier.org/our-themes/community-communication-engagement/sustainability-in-the-kitchen-food-dri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ec.europa.eu/environment/eussd/food.htm" TargetMode="External"/><Relationship Id="rId5" Type="http://schemas.openxmlformats.org/officeDocument/2006/relationships/hyperlink" Target="https://www.unenvironment.org/regions/asia-and-pacific/regional-initiatives/supporting-resource-efficiency/sustainable-food" TargetMode="External"/><Relationship Id="rId4" Type="http://schemas.openxmlformats.org/officeDocument/2006/relationships/hyperlink" Target="https://www.thebalancesmb.com/how-to-go-green-at-your-restaurant-288865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Tffcy7269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en.wikipedia.org/wiki/Food_traceability" TargetMode="External"/><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en.wikipedia.org/wiki/Small_farm" TargetMode="External"/><Relationship Id="rId4" Type="http://schemas.openxmlformats.org/officeDocument/2006/relationships/hyperlink" Target="https://en.wikipedia.org/wiki/Food_safe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772816"/>
            <a:ext cx="5256584" cy="4104456"/>
          </a:xfrm>
        </p:spPr>
        <p:txBody>
          <a:bodyPr>
            <a:normAutofit/>
          </a:bodyPr>
          <a:lstStyle/>
          <a:p>
            <a:pPr algn="l"/>
            <a:r>
              <a:rPr lang="en-IE" sz="3600" dirty="0">
                <a:latin typeface="Verdana" panose="020B0604030504040204" pitchFamily="34" charset="0"/>
                <a:ea typeface="Verdana" panose="020B0604030504040204" pitchFamily="34" charset="0"/>
                <a:cs typeface="Verdana" panose="020B0604030504040204" pitchFamily="34" charset="0"/>
              </a:rPr>
              <a:t>Unit 2</a:t>
            </a:r>
            <a:br>
              <a:rPr lang="en-IE" sz="3600" dirty="0">
                <a:latin typeface="Verdana" panose="020B0604030504040204" pitchFamily="34" charset="0"/>
                <a:ea typeface="Verdana" panose="020B0604030504040204" pitchFamily="34" charset="0"/>
                <a:cs typeface="Verdana" panose="020B0604030504040204" pitchFamily="34" charset="0"/>
              </a:rPr>
            </a:br>
            <a:r>
              <a:rPr lang="en-IE" sz="3600" dirty="0">
                <a:latin typeface="Verdana" panose="020B0604030504040204" pitchFamily="34" charset="0"/>
                <a:ea typeface="Verdana" panose="020B0604030504040204" pitchFamily="34" charset="0"/>
                <a:cs typeface="Verdana" panose="020B0604030504040204" pitchFamily="34" charset="0"/>
              </a:rPr>
              <a:t>Food Supply Chain and </a:t>
            </a:r>
            <a:r>
              <a:rPr lang="en-IE" sz="3600" dirty="0">
                <a:latin typeface="Verdana" panose="020B0604030504040204" pitchFamily="34" charset="0"/>
                <a:ea typeface="Verdana" panose="020B0604030504040204" pitchFamily="34" charset="0"/>
                <a:cs typeface="Verdana" panose="020B0604030504040204" pitchFamily="34" charset="0"/>
              </a:rPr>
              <a:t>S</a:t>
            </a:r>
            <a:r>
              <a:rPr lang="en-IE" sz="3600" dirty="0" smtClean="0">
                <a:latin typeface="Verdana" panose="020B0604030504040204" pitchFamily="34" charset="0"/>
                <a:ea typeface="Verdana" panose="020B0604030504040204" pitchFamily="34" charset="0"/>
                <a:cs typeface="Verdana" panose="020B0604030504040204" pitchFamily="34" charset="0"/>
              </a:rPr>
              <a:t>ustainability </a:t>
            </a:r>
            <a:r>
              <a:rPr lang="en-IE" sz="30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IE" sz="30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I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16632"/>
            <a:ext cx="2693616" cy="1944216"/>
          </a:xfrm>
          <a:prstGeom prst="rect">
            <a:avLst/>
          </a:prstGeom>
        </p:spPr>
      </p:pic>
      <p:pic>
        <p:nvPicPr>
          <p:cNvPr id="6" name="Picture 2" descr="Image result for erasmus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598" y="1988840"/>
            <a:ext cx="2747638" cy="78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70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4581"/>
          <a:stretch/>
        </p:blipFill>
        <p:spPr>
          <a:xfrm>
            <a:off x="1835696" y="4797152"/>
            <a:ext cx="4355976" cy="1916832"/>
          </a:xfrm>
          <a:prstGeom prst="rect">
            <a:avLst/>
          </a:prstGeom>
        </p:spPr>
      </p:pic>
      <p:sp>
        <p:nvSpPr>
          <p:cNvPr id="2" name="Title 1"/>
          <p:cNvSpPr>
            <a:spLocks noGrp="1"/>
          </p:cNvSpPr>
          <p:nvPr>
            <p:ph type="title"/>
          </p:nvPr>
        </p:nvSpPr>
        <p:spPr>
          <a:xfrm>
            <a:off x="609599" y="609600"/>
            <a:ext cx="6347713" cy="803176"/>
          </a:xfrm>
        </p:spPr>
        <p:txBody>
          <a:bodyPr>
            <a:normAutofit fontScale="90000"/>
          </a:bodyPr>
          <a:lstStyle/>
          <a:p>
            <a:r>
              <a:rPr lang="en-GB" sz="4000">
                <a:latin typeface="Verdana" panose="020B0604030504040204" pitchFamily="34" charset="0"/>
                <a:ea typeface="Verdana" panose="020B0604030504040204" pitchFamily="34" charset="0"/>
                <a:cs typeface="Verdana" panose="020B0604030504040204" pitchFamily="34" charset="0"/>
              </a:rPr>
              <a:t>Distribution (Logistics)</a:t>
            </a:r>
            <a:r>
              <a:rPr lang="en-GB">
                <a:latin typeface="Verdana" panose="020B0604030504040204" pitchFamily="34" charset="0"/>
                <a:ea typeface="Verdana" panose="020B0604030504040204" pitchFamily="34" charset="0"/>
                <a:cs typeface="Verdana" panose="020B0604030504040204" pitchFamily="34" charset="0"/>
              </a:rPr>
              <a:t/>
            </a:r>
            <a:br>
              <a:rPr lang="en-GB">
                <a:latin typeface="Verdana" panose="020B0604030504040204" pitchFamily="34" charset="0"/>
                <a:ea typeface="Verdana" panose="020B0604030504040204" pitchFamily="34" charset="0"/>
                <a:cs typeface="Verdana" panose="020B0604030504040204" pitchFamily="34" charset="0"/>
              </a:rPr>
            </a:br>
            <a:endParaRPr lang="en-GB" dirty="0"/>
          </a:p>
        </p:txBody>
      </p:sp>
      <p:sp>
        <p:nvSpPr>
          <p:cNvPr id="3" name="Content Placeholder 2"/>
          <p:cNvSpPr>
            <a:spLocks noGrp="1"/>
          </p:cNvSpPr>
          <p:nvPr>
            <p:ph idx="1"/>
          </p:nvPr>
        </p:nvSpPr>
        <p:spPr>
          <a:xfrm>
            <a:off x="622175" y="1628800"/>
            <a:ext cx="6986737" cy="4196539"/>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Distribution means getting food from the farm or processing plant to the consumer or a food service facility like a supermarket or restaurant. </a:t>
            </a:r>
          </a:p>
          <a:p>
            <a:r>
              <a:rPr lang="en-US" sz="2000" dirty="0">
                <a:latin typeface="Verdana" panose="020B0604030504040204" pitchFamily="34" charset="0"/>
                <a:ea typeface="Verdana" panose="020B0604030504040204" pitchFamily="34" charset="0"/>
                <a:cs typeface="Verdana" panose="020B0604030504040204" pitchFamily="34" charset="0"/>
              </a:rPr>
              <a:t>It could involve various means of transport such as trucks, planes, ships, vans etc. </a:t>
            </a:r>
          </a:p>
          <a:p>
            <a:r>
              <a:rPr lang="en-US" sz="2000" dirty="0">
                <a:latin typeface="Verdana" panose="020B0604030504040204" pitchFamily="34" charset="0"/>
                <a:ea typeface="Verdana" panose="020B0604030504040204" pitchFamily="34" charset="0"/>
                <a:cs typeface="Verdana" panose="020B0604030504040204" pitchFamily="34" charset="0"/>
              </a:rPr>
              <a:t>This step might involve transporting foods just once, such as from a farm to the local market or could involve long distance transport such as importing foods from other countries. </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68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r>
              <a:rPr lang="en-GB" dirty="0">
                <a:latin typeface="Verdana" panose="020B0604030504040204" pitchFamily="34" charset="0"/>
                <a:ea typeface="Verdana" panose="020B0604030504040204" pitchFamily="34" charset="0"/>
                <a:cs typeface="Verdana" panose="020B0604030504040204" pitchFamily="34" charset="0"/>
              </a:rPr>
              <a:t>Retailers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p>
        </p:txBody>
      </p:sp>
      <p:sp>
        <p:nvSpPr>
          <p:cNvPr id="3" name="Content Placeholder 2"/>
          <p:cNvSpPr>
            <a:spLocks noGrp="1"/>
          </p:cNvSpPr>
          <p:nvPr>
            <p:ph idx="1"/>
          </p:nvPr>
        </p:nvSpPr>
        <p:spPr>
          <a:xfrm>
            <a:off x="507998" y="1930401"/>
            <a:ext cx="4640066" cy="4110962"/>
          </a:xfrm>
        </p:spPr>
        <p:txBody>
          <a:bodyPr>
            <a:normAutofit/>
          </a:bodyPr>
          <a:lstStyle/>
          <a:p>
            <a:pPr>
              <a:lnSpc>
                <a:spcPct val="90000"/>
              </a:lnSpc>
            </a:pPr>
            <a:r>
              <a:rPr lang="en-US" sz="2000" dirty="0">
                <a:latin typeface="Verdana" panose="020B0604030504040204" pitchFamily="34" charset="0"/>
                <a:ea typeface="Verdana" panose="020B0604030504040204" pitchFamily="34" charset="0"/>
                <a:cs typeface="Verdana" panose="020B0604030504040204" pitchFamily="34" charset="0"/>
              </a:rPr>
              <a:t>Retailers are those who sell the food products to the consumer. </a:t>
            </a:r>
          </a:p>
          <a:p>
            <a:pPr>
              <a:lnSpc>
                <a:spcPct val="90000"/>
              </a:lnSpc>
            </a:pPr>
            <a:r>
              <a:rPr lang="en-US" sz="2000" dirty="0">
                <a:latin typeface="Verdana" panose="020B0604030504040204" pitchFamily="34" charset="0"/>
                <a:ea typeface="Verdana" panose="020B0604030504040204" pitchFamily="34" charset="0"/>
                <a:cs typeface="Verdana" panose="020B0604030504040204" pitchFamily="34" charset="0"/>
              </a:rPr>
              <a:t>This could be a local corner shop or large supermarket that sells with thousands of products.</a:t>
            </a:r>
          </a:p>
          <a:p>
            <a:pPr>
              <a:lnSpc>
                <a:spcPct val="90000"/>
              </a:lnSpc>
            </a:pPr>
            <a:r>
              <a:rPr lang="en-US" sz="2000" dirty="0">
                <a:latin typeface="Verdana" panose="020B0604030504040204" pitchFamily="34" charset="0"/>
                <a:ea typeface="Verdana" panose="020B0604030504040204" pitchFamily="34" charset="0"/>
                <a:cs typeface="Verdana" panose="020B0604030504040204" pitchFamily="34" charset="0"/>
              </a:rPr>
              <a:t>Retailers compete among themselves to attract more consumers competitively selling food products at good-value based on price, quality and service. </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close up of a sign&#10;&#10;Description generated with very high confidence">
            <a:extLst>
              <a:ext uri="{FF2B5EF4-FFF2-40B4-BE49-F238E27FC236}">
                <a16:creationId xmlns:a16="http://schemas.microsoft.com/office/drawing/2014/main" id="{8E2FDF04-C1F0-45FC-927B-CCFC95C17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408" y="2564904"/>
            <a:ext cx="2161724" cy="107069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6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53A-F54F-441B-A819-9F8BB4E0264B}"/>
              </a:ext>
            </a:extLst>
          </p:cNvPr>
          <p:cNvSpPr>
            <a:spLocks noGrp="1"/>
          </p:cNvSpPr>
          <p:nvPr>
            <p:ph type="title"/>
          </p:nvPr>
        </p:nvSpPr>
        <p:spPr>
          <a:xfrm>
            <a:off x="2137171" y="609600"/>
            <a:ext cx="4818330" cy="1019200"/>
          </a:xfrm>
        </p:spPr>
        <p:txBody>
          <a:bodyPr>
            <a:normAutofit/>
          </a:bodyPr>
          <a:lstStyle/>
          <a:p>
            <a:r>
              <a:rPr lang="en-GB" dirty="0">
                <a:latin typeface="Verdana" panose="020B0604030504040204" pitchFamily="34" charset="0"/>
                <a:ea typeface="Verdana" panose="020B0604030504040204" pitchFamily="34" charset="0"/>
                <a:cs typeface="Verdana" panose="020B0604030504040204" pitchFamily="34" charset="0"/>
              </a:rPr>
              <a:t>Consumers </a:t>
            </a:r>
            <a:endParaRPr lang="is-I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A bowl of food&#10;&#10;Description generated with very high confidence">
            <a:extLst>
              <a:ext uri="{FF2B5EF4-FFF2-40B4-BE49-F238E27FC236}">
                <a16:creationId xmlns:a16="http://schemas.microsoft.com/office/drawing/2014/main" id="{1B0518A7-96CA-4776-9CD6-8949EADD82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510" r="28833" b="6871"/>
          <a:stretch/>
        </p:blipFill>
        <p:spPr>
          <a:xfrm>
            <a:off x="20" y="10"/>
            <a:ext cx="2050522"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EF3631F-00BF-4EEC-83FB-6D10DD1A0B9D}"/>
              </a:ext>
            </a:extLst>
          </p:cNvPr>
          <p:cNvSpPr>
            <a:spLocks noGrp="1"/>
          </p:cNvSpPr>
          <p:nvPr>
            <p:ph idx="1"/>
          </p:nvPr>
        </p:nvSpPr>
        <p:spPr>
          <a:xfrm>
            <a:off x="2053394" y="1844824"/>
            <a:ext cx="5470934" cy="4464496"/>
          </a:xfrm>
        </p:spPr>
        <p:txBody>
          <a:bodyPr>
            <a:normAutofit/>
          </a:bodyPr>
          <a:lstStyle/>
          <a:p>
            <a:pPr>
              <a:lnSpc>
                <a:spcPct val="90000"/>
              </a:lnSpc>
            </a:pPr>
            <a:r>
              <a:rPr lang="en-US" sz="2000" dirty="0">
                <a:latin typeface="Verdana" panose="020B0604030504040204" pitchFamily="34" charset="0"/>
                <a:ea typeface="Verdana" panose="020B0604030504040204" pitchFamily="34" charset="0"/>
                <a:cs typeface="Verdana" panose="020B0604030504040204" pitchFamily="34" charset="0"/>
              </a:rPr>
              <a:t>Consumers are the final entity in the food supply chain. We are all consumers as we all purchase food products to eat. </a:t>
            </a:r>
          </a:p>
          <a:p>
            <a:pPr>
              <a:lnSpc>
                <a:spcPct val="90000"/>
              </a:lnSpc>
            </a:pPr>
            <a:r>
              <a:rPr lang="en-US" sz="2000" dirty="0">
                <a:latin typeface="Verdana" panose="020B0604030504040204" pitchFamily="34" charset="0"/>
                <a:ea typeface="Verdana" panose="020B0604030504040204" pitchFamily="34" charset="0"/>
                <a:cs typeface="Verdana" panose="020B0604030504040204" pitchFamily="34" charset="0"/>
              </a:rPr>
              <a:t>Consumers are more aware and more concerned about the kinds of foods they eat. </a:t>
            </a:r>
          </a:p>
          <a:p>
            <a:pPr>
              <a:lnSpc>
                <a:spcPct val="90000"/>
              </a:lnSpc>
            </a:pPr>
            <a:r>
              <a:rPr lang="en-US" sz="2000" dirty="0">
                <a:latin typeface="Verdana" panose="020B0604030504040204" pitchFamily="34" charset="0"/>
                <a:ea typeface="Verdana" panose="020B0604030504040204" pitchFamily="34" charset="0"/>
                <a:cs typeface="Verdana" panose="020B0604030504040204" pitchFamily="34" charset="0"/>
              </a:rPr>
              <a:t>Many consumers like to know where their foods have come from: Is it fresh and of good quality? </a:t>
            </a:r>
          </a:p>
          <a:p>
            <a:pPr marL="0" indent="0">
              <a:lnSpc>
                <a:spcPct val="90000"/>
              </a:lnSpc>
              <a:buNone/>
            </a:pPr>
            <a:endParaRPr lang="is-IS" sz="17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5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90" y="574484"/>
            <a:ext cx="6552728" cy="1320800"/>
          </a:xfrm>
        </p:spPr>
        <p:txBody>
          <a:bodyPr>
            <a:normAutofit/>
          </a:bodyPr>
          <a:lstStyle/>
          <a:p>
            <a:r>
              <a:rPr lang="en-IE" sz="3000" dirty="0">
                <a:latin typeface="Verdana" panose="020B0604030504040204" pitchFamily="34" charset="0"/>
                <a:ea typeface="Verdana" panose="020B0604030504040204" pitchFamily="34" charset="0"/>
                <a:cs typeface="Verdana" panose="020B0604030504040204" pitchFamily="34" charset="0"/>
              </a:rPr>
              <a:t>Benefits of Using Local Food in Catering Operations</a:t>
            </a:r>
          </a:p>
        </p:txBody>
      </p:sp>
      <p:sp>
        <p:nvSpPr>
          <p:cNvPr id="3" name="Content Placeholder 2"/>
          <p:cNvSpPr>
            <a:spLocks noGrp="1"/>
          </p:cNvSpPr>
          <p:nvPr>
            <p:ph idx="1"/>
          </p:nvPr>
        </p:nvSpPr>
        <p:spPr>
          <a:xfrm>
            <a:off x="495896" y="2003268"/>
            <a:ext cx="6777317" cy="4854732"/>
          </a:xfrm>
        </p:spPr>
        <p:txBody>
          <a:bodyPr>
            <a:normAutofit fontScale="32500" lnSpcReduction="20000"/>
          </a:bodyPr>
          <a:lstStyle/>
          <a:p>
            <a:r>
              <a:rPr lang="en-US" sz="6200" b="1" dirty="0">
                <a:latin typeface="Verdana" panose="020B0604030504040204" pitchFamily="34" charset="0"/>
                <a:ea typeface="Verdana" panose="020B0604030504040204" pitchFamily="34" charset="0"/>
                <a:cs typeface="Verdana" panose="020B0604030504040204" pitchFamily="34" charset="0"/>
              </a:rPr>
              <a:t>Local food benefits the environment.</a:t>
            </a:r>
            <a:r>
              <a:rPr lang="en-US" sz="6200" dirty="0">
                <a:latin typeface="Verdana" panose="020B0604030504040204" pitchFamily="34" charset="0"/>
                <a:ea typeface="Verdana" panose="020B0604030504040204" pitchFamily="34" charset="0"/>
                <a:cs typeface="Verdana" panose="020B0604030504040204" pitchFamily="34" charset="0"/>
              </a:rPr>
              <a:t> By purchasing locally grown foods helps maintain farmland, cuts food waste and reduces the carbon footprint (pollution).</a:t>
            </a:r>
          </a:p>
          <a:p>
            <a:r>
              <a:rPr lang="en-US" sz="6200" b="1" dirty="0">
                <a:latin typeface="Verdana" panose="020B0604030504040204" pitchFamily="34" charset="0"/>
                <a:ea typeface="Verdana" panose="020B0604030504040204" pitchFamily="34" charset="0"/>
                <a:cs typeface="Verdana" panose="020B0604030504040204" pitchFamily="34" charset="0"/>
              </a:rPr>
              <a:t>Local food supports the local economy.</a:t>
            </a:r>
            <a:r>
              <a:rPr lang="en-US" sz="6200" dirty="0">
                <a:latin typeface="Verdana" panose="020B0604030504040204" pitchFamily="34" charset="0"/>
                <a:ea typeface="Verdana" panose="020B0604030504040204" pitchFamily="34" charset="0"/>
                <a:cs typeface="Verdana" panose="020B0604030504040204" pitchFamily="34" charset="0"/>
              </a:rPr>
              <a:t> The money that is spent with local farmers stays close to home and is reinvested with businesses and services in your local community. This can lead to job creation.</a:t>
            </a:r>
          </a:p>
          <a:p>
            <a:r>
              <a:rPr lang="en-US" sz="6200" b="1" dirty="0">
                <a:latin typeface="Verdana" panose="020B0604030504040204" pitchFamily="34" charset="0"/>
                <a:ea typeface="Verdana" panose="020B0604030504040204" pitchFamily="34" charset="0"/>
                <a:cs typeface="Verdana" panose="020B0604030504040204" pitchFamily="34" charset="0"/>
              </a:rPr>
              <a:t>Local food has more nutrients.</a:t>
            </a:r>
            <a:r>
              <a:rPr lang="en-US" sz="6200" dirty="0">
                <a:latin typeface="Verdana" panose="020B0604030504040204" pitchFamily="34" charset="0"/>
                <a:ea typeface="Verdana" panose="020B0604030504040204" pitchFamily="34" charset="0"/>
                <a:cs typeface="Verdana" panose="020B0604030504040204" pitchFamily="34" charset="0"/>
              </a:rPr>
              <a:t> Local food has a shorter time between harvest and your table, and it is less likely that the nutrient value has decreased.</a:t>
            </a:r>
          </a:p>
          <a:p>
            <a:r>
              <a:rPr lang="en-US" sz="6200" b="1" dirty="0">
                <a:latin typeface="Verdana" panose="020B0604030504040204" pitchFamily="34" charset="0"/>
                <a:ea typeface="Verdana" panose="020B0604030504040204" pitchFamily="34" charset="0"/>
                <a:cs typeface="Verdana" panose="020B0604030504040204" pitchFamily="34" charset="0"/>
              </a:rPr>
              <a:t>Local foods promote a safer food supply.</a:t>
            </a:r>
            <a:r>
              <a:rPr lang="en-US" sz="6200" dirty="0">
                <a:latin typeface="Verdana" panose="020B0604030504040204" pitchFamily="34" charset="0"/>
                <a:ea typeface="Verdana" panose="020B0604030504040204" pitchFamily="34" charset="0"/>
                <a:cs typeface="Verdana" panose="020B0604030504040204" pitchFamily="34" charset="0"/>
              </a:rPr>
              <a:t> The less steps there are between you and your food’s source the less chance of contamination.</a:t>
            </a:r>
          </a:p>
          <a:p>
            <a:endParaRPr lang="en-GB" sz="2000" dirty="0"/>
          </a:p>
          <a:p>
            <a:endParaRPr lang="is-IS" sz="2000" dirty="0"/>
          </a:p>
          <a:p>
            <a:endParaRPr lang="en-IE" sz="2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82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90" y="574484"/>
            <a:ext cx="6552728" cy="1320800"/>
          </a:xfrm>
        </p:spPr>
        <p:txBody>
          <a:bodyPr>
            <a:normAutofit/>
          </a:bodyPr>
          <a:lstStyle/>
          <a:p>
            <a:r>
              <a:rPr lang="en-IE" sz="3000" dirty="0">
                <a:latin typeface="Verdana" panose="020B0604030504040204" pitchFamily="34" charset="0"/>
                <a:ea typeface="Verdana" panose="020B0604030504040204" pitchFamily="34" charset="0"/>
                <a:cs typeface="Verdana" panose="020B0604030504040204" pitchFamily="34" charset="0"/>
              </a:rPr>
              <a:t>Benefits of Using Local Food in Catering Operations</a:t>
            </a:r>
          </a:p>
        </p:txBody>
      </p:sp>
      <p:sp>
        <p:nvSpPr>
          <p:cNvPr id="3" name="Content Placeholder 2"/>
          <p:cNvSpPr>
            <a:spLocks noGrp="1"/>
          </p:cNvSpPr>
          <p:nvPr>
            <p:ph idx="1"/>
          </p:nvPr>
        </p:nvSpPr>
        <p:spPr>
          <a:xfrm>
            <a:off x="495895" y="1699127"/>
            <a:ext cx="6777317" cy="4854732"/>
          </a:xfrm>
        </p:spPr>
        <p:txBody>
          <a:bodyPr>
            <a:normAutofit lnSpcReduction="10000"/>
          </a:bodyPr>
          <a:lstStyle/>
          <a:p>
            <a:r>
              <a:rPr lang="en-GB" sz="2000" dirty="0">
                <a:solidFill>
                  <a:schemeClr val="bg2">
                    <a:lumMod val="25000"/>
                  </a:schemeClr>
                </a:solidFill>
                <a:latin typeface="Verdana" panose="020B0604030504040204" pitchFamily="34" charset="0"/>
                <a:ea typeface="Verdana" panose="020B0604030504040204" pitchFamily="34" charset="0"/>
              </a:rPr>
              <a:t>Often restaurants cannot source all the food they need for dishes locally, so only some dishes or only some ingredients are labelled as local.</a:t>
            </a:r>
          </a:p>
          <a:p>
            <a:r>
              <a:rPr lang="en-GB" sz="2000" dirty="0">
                <a:solidFill>
                  <a:schemeClr val="bg2">
                    <a:lumMod val="25000"/>
                  </a:schemeClr>
                </a:solidFill>
                <a:latin typeface="Verdana" panose="020B0604030504040204" pitchFamily="34" charset="0"/>
                <a:ea typeface="Verdana" panose="020B0604030504040204" pitchFamily="34" charset="0"/>
              </a:rPr>
              <a:t>Seasonal choices can also mean supporting food that spent less time traveling and in storage, which can significantly cut back on environmental impacts.</a:t>
            </a:r>
          </a:p>
          <a:p>
            <a:r>
              <a:rPr lang="is-IS" sz="2000" dirty="0">
                <a:solidFill>
                  <a:schemeClr val="bg2">
                    <a:lumMod val="25000"/>
                  </a:schemeClr>
                </a:solidFill>
                <a:latin typeface="Verdana" panose="020B0604030504040204" pitchFamily="34" charset="0"/>
                <a:ea typeface="Verdana" panose="020B0604030504040204" pitchFamily="34" charset="0"/>
              </a:rPr>
              <a:t>Restaurants and hotels will continue to come under increasing pressure from customers, regulators, investors and tour operators to employ green procurement policies.</a:t>
            </a:r>
          </a:p>
          <a:p>
            <a:r>
              <a:rPr lang="is-IS" sz="2000" dirty="0">
                <a:solidFill>
                  <a:schemeClr val="bg2">
                    <a:lumMod val="25000"/>
                  </a:schemeClr>
                </a:solidFill>
              </a:rPr>
              <a:t>Great opportunities lie in local food production. Consumers can relate to what they consume and feel the experience how food can relate to land and history.</a:t>
            </a:r>
          </a:p>
          <a:p>
            <a:endParaRPr lang="en-IE" sz="2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42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E8E9-72D9-490C-B886-368CB4B40C88}"/>
              </a:ext>
            </a:extLst>
          </p:cNvPr>
          <p:cNvSpPr>
            <a:spLocks noGrp="1"/>
          </p:cNvSpPr>
          <p:nvPr>
            <p:ph type="title"/>
          </p:nvPr>
        </p:nvSpPr>
        <p:spPr>
          <a:xfrm>
            <a:off x="3131840" y="540465"/>
            <a:ext cx="4032448" cy="694419"/>
          </a:xfrm>
        </p:spPr>
        <p:txBody>
          <a:bodyPr>
            <a:normAutofit/>
          </a:bodyPr>
          <a:lstStyle/>
          <a:p>
            <a:r>
              <a:rPr lang="en-GB" dirty="0"/>
              <a:t>Economic Benefits </a:t>
            </a:r>
            <a:endParaRPr lang="is-IS" dirty="0"/>
          </a:p>
        </p:txBody>
      </p:sp>
      <p:sp>
        <p:nvSpPr>
          <p:cNvPr id="3" name="Content Placeholder 2">
            <a:extLst>
              <a:ext uri="{FF2B5EF4-FFF2-40B4-BE49-F238E27FC236}">
                <a16:creationId xmlns:a16="http://schemas.microsoft.com/office/drawing/2014/main" id="{331C75F3-CCD3-44AA-B3BE-B06CAD8EFA4F}"/>
              </a:ext>
            </a:extLst>
          </p:cNvPr>
          <p:cNvSpPr>
            <a:spLocks noGrp="1"/>
          </p:cNvSpPr>
          <p:nvPr>
            <p:ph idx="1"/>
          </p:nvPr>
        </p:nvSpPr>
        <p:spPr>
          <a:xfrm>
            <a:off x="3131840" y="1556792"/>
            <a:ext cx="4176464" cy="5184576"/>
          </a:xfrm>
        </p:spPr>
        <p:txBody>
          <a:bodyPr>
            <a:noAutofit/>
          </a:bodyPr>
          <a:lstStyle/>
          <a:p>
            <a:r>
              <a:rPr lang="en-US" b="1" dirty="0">
                <a:latin typeface="Verdana" panose="020B0604030504040204" pitchFamily="34" charset="0"/>
                <a:ea typeface="Verdana" panose="020B0604030504040204" pitchFamily="34" charset="0"/>
                <a:cs typeface="Verdana" panose="020B0604030504040204" pitchFamily="34" charset="0"/>
              </a:rPr>
              <a:t>You know where the food comes from. </a:t>
            </a:r>
            <a:r>
              <a:rPr lang="en-US" dirty="0">
                <a:latin typeface="Verdana" panose="020B0604030504040204" pitchFamily="34" charset="0"/>
                <a:ea typeface="Verdana" panose="020B0604030504040204" pitchFamily="34" charset="0"/>
                <a:cs typeface="Verdana" panose="020B0604030504040204" pitchFamily="34" charset="0"/>
              </a:rPr>
              <a:t>When you buy local you know where your food comes from and who grew it.</a:t>
            </a:r>
            <a:endParaRPr lang="en-GB"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Locally grown food is full of flavor.</a:t>
            </a:r>
            <a:r>
              <a:rPr lang="en-US" dirty="0">
                <a:latin typeface="Verdana" panose="020B0604030504040204" pitchFamily="34" charset="0"/>
                <a:ea typeface="Verdana" panose="020B0604030504040204" pitchFamily="34" charset="0"/>
                <a:cs typeface="Verdana" panose="020B0604030504040204" pitchFamily="34" charset="0"/>
              </a:rPr>
              <a:t> When grown locally, the crops are picked at their peak of ripeness versus being harvested early in order to be shipped and distributed to your local retail store. </a:t>
            </a:r>
          </a:p>
          <a:p>
            <a:r>
              <a:rPr lang="en-US" b="1" dirty="0">
                <a:latin typeface="Verdana" panose="020B0604030504040204" pitchFamily="34" charset="0"/>
                <a:ea typeface="Verdana" panose="020B0604030504040204" pitchFamily="34" charset="0"/>
                <a:cs typeface="Verdana" panose="020B0604030504040204" pitchFamily="34" charset="0"/>
              </a:rPr>
              <a:t>Increased profit</a:t>
            </a:r>
            <a:r>
              <a:rPr lang="en-US" dirty="0">
                <a:latin typeface="Verdana" panose="020B0604030504040204" pitchFamily="34" charset="0"/>
                <a:ea typeface="Verdana" panose="020B0604030504040204" pitchFamily="34" charset="0"/>
                <a:cs typeface="Verdana" panose="020B0604030504040204" pitchFamily="34" charset="0"/>
              </a:rPr>
              <a:t>. Increased sales by using local quality foods can in turn increase a businesses profits. </a:t>
            </a:r>
          </a:p>
          <a:p>
            <a:endParaRPr lang="en-US" dirty="0"/>
          </a:p>
          <a:p>
            <a:endParaRPr lang="en-US" dirty="0"/>
          </a:p>
          <a:p>
            <a:endParaRPr lang="en-US" dirty="0"/>
          </a:p>
        </p:txBody>
      </p:sp>
      <p:pic>
        <p:nvPicPr>
          <p:cNvPr id="5" name="Picture 4" descr="A close up of a fish on a wooden table&#10;&#10;Description generated with high confidence">
            <a:extLst>
              <a:ext uri="{FF2B5EF4-FFF2-40B4-BE49-F238E27FC236}">
                <a16:creationId xmlns:a16="http://schemas.microsoft.com/office/drawing/2014/main" id="{033DC670-0C3B-41B1-9F7F-46770FAB90F6}"/>
              </a:ext>
            </a:extLst>
          </p:cNvPr>
          <p:cNvPicPr>
            <a:picLocks noChangeAspect="1"/>
          </p:cNvPicPr>
          <p:nvPr/>
        </p:nvPicPr>
        <p:blipFill rotWithShape="1">
          <a:blip r:embed="rId3">
            <a:extLst>
              <a:ext uri="{28A0092B-C50C-407E-A947-70E740481C1C}">
                <a14:useLocalDpi xmlns:a14="http://schemas.microsoft.com/office/drawing/2010/main" val="0"/>
              </a:ext>
            </a:extLst>
          </a:blip>
          <a:srcRect l="36072" t="-1" r="33788" b="-1"/>
          <a:stretch/>
        </p:blipFill>
        <p:spPr>
          <a:xfrm>
            <a:off x="20" y="-1"/>
            <a:ext cx="313182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986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04664"/>
            <a:ext cx="6347713" cy="1320800"/>
          </a:xfrm>
        </p:spPr>
        <p:txBody>
          <a:bodyPr/>
          <a:lstStyle/>
          <a:p>
            <a:r>
              <a:rPr lang="en-GB" dirty="0"/>
              <a:t>Case Studies </a:t>
            </a:r>
          </a:p>
        </p:txBody>
      </p:sp>
      <p:sp>
        <p:nvSpPr>
          <p:cNvPr id="3" name="Content Placeholder 2"/>
          <p:cNvSpPr>
            <a:spLocks noGrp="1"/>
          </p:cNvSpPr>
          <p:nvPr>
            <p:ph idx="1"/>
          </p:nvPr>
        </p:nvSpPr>
        <p:spPr>
          <a:xfrm>
            <a:off x="609598" y="1412776"/>
            <a:ext cx="6770714" cy="4798888"/>
          </a:xfrm>
        </p:spPr>
        <p:txBody>
          <a:bodyPr>
            <a:noAutofit/>
          </a:bodyPr>
          <a:lstStyle/>
          <a:p>
            <a:pPr marL="0" indent="0">
              <a:buNone/>
            </a:pPr>
            <a:r>
              <a:rPr lang="en-GB" b="1" dirty="0">
                <a:latin typeface="Verdana" panose="020B0604030504040204" pitchFamily="34" charset="0"/>
                <a:ea typeface="Verdana" panose="020B0604030504040204" pitchFamily="34" charset="0"/>
              </a:rPr>
              <a:t>1. Sustainability in the Kitchen – Food &amp; Drink</a:t>
            </a:r>
          </a:p>
          <a:p>
            <a:r>
              <a:rPr lang="en-GB" dirty="0">
                <a:latin typeface="Verdana" panose="020B0604030504040204" pitchFamily="34" charset="0"/>
                <a:ea typeface="Verdana" panose="020B0604030504040204" pitchFamily="34" charset="0"/>
                <a:hlinkClick r:id="rId3"/>
              </a:rPr>
              <a:t>http://www.greenhotelier.org/our-themes/community-communication-engagement/sustainability-in-the-kitchen-food-drink/</a:t>
            </a:r>
            <a:r>
              <a:rPr lang="en-GB" dirty="0">
                <a:latin typeface="Verdana" panose="020B0604030504040204" pitchFamily="34" charset="0"/>
                <a:ea typeface="Verdana" panose="020B0604030504040204" pitchFamily="34" charset="0"/>
              </a:rPr>
              <a:t> </a:t>
            </a:r>
          </a:p>
          <a:p>
            <a:pPr marL="0" indent="0">
              <a:buNone/>
            </a:pPr>
            <a:r>
              <a:rPr lang="en-GB" dirty="0">
                <a:latin typeface="Verdana" panose="020B0604030504040204" pitchFamily="34" charset="0"/>
                <a:ea typeface="Verdana" panose="020B0604030504040204" pitchFamily="34" charset="0"/>
              </a:rPr>
              <a:t>2.  </a:t>
            </a:r>
            <a:r>
              <a:rPr lang="en-GB" b="1" dirty="0">
                <a:latin typeface="Verdana" panose="020B0604030504040204" pitchFamily="34" charset="0"/>
                <a:ea typeface="Verdana" panose="020B0604030504040204" pitchFamily="34" charset="0"/>
              </a:rPr>
              <a:t>How to Go Green at Your Restaurant</a:t>
            </a:r>
          </a:p>
          <a:p>
            <a:r>
              <a:rPr lang="en-GB" dirty="0">
                <a:latin typeface="Verdana" panose="020B0604030504040204" pitchFamily="34" charset="0"/>
                <a:ea typeface="Verdana" panose="020B0604030504040204" pitchFamily="34" charset="0"/>
                <a:hlinkClick r:id="rId4"/>
              </a:rPr>
              <a:t>https://www.thebalancesmb.com/how-to-go-green-at-your-restaurant-2888656</a:t>
            </a:r>
            <a:r>
              <a:rPr lang="en-GB" dirty="0">
                <a:latin typeface="Verdana" panose="020B0604030504040204" pitchFamily="34" charset="0"/>
                <a:ea typeface="Verdana" panose="020B0604030504040204" pitchFamily="34" charset="0"/>
              </a:rPr>
              <a:t> </a:t>
            </a:r>
          </a:p>
          <a:p>
            <a:pPr marL="0" indent="0">
              <a:buNone/>
            </a:pPr>
            <a:r>
              <a:rPr lang="en-GB" b="1" dirty="0">
                <a:latin typeface="Verdana" panose="020B0604030504040204" pitchFamily="34" charset="0"/>
                <a:ea typeface="Verdana" panose="020B0604030504040204" pitchFamily="34" charset="0"/>
              </a:rPr>
              <a:t>3.  </a:t>
            </a:r>
            <a:r>
              <a:rPr lang="is-IS" b="1" dirty="0">
                <a:latin typeface="Verdana" panose="020B0604030504040204" pitchFamily="34" charset="0"/>
                <a:ea typeface="Verdana" panose="020B0604030504040204" pitchFamily="34" charset="0"/>
              </a:rPr>
              <a:t>Sustainable Food Production</a:t>
            </a:r>
            <a:endParaRPr lang="en-GB" dirty="0">
              <a:latin typeface="Verdana" panose="020B0604030504040204" pitchFamily="34" charset="0"/>
              <a:ea typeface="Verdana" panose="020B0604030504040204" pitchFamily="34" charset="0"/>
            </a:endParaRPr>
          </a:p>
          <a:p>
            <a:r>
              <a:rPr lang="is-IS" dirty="0">
                <a:latin typeface="Verdana" panose="020B0604030504040204" pitchFamily="34" charset="0"/>
                <a:ea typeface="Verdana" panose="020B0604030504040204" pitchFamily="34" charset="0"/>
                <a:hlinkClick r:id="rId5"/>
              </a:rPr>
              <a:t>https://www.unenvironment.org/regions/asia-and-pacific/regional-initiatives/supporting-resource-efficiency/sustainable-food</a:t>
            </a:r>
            <a:r>
              <a:rPr lang="is-IS" dirty="0">
                <a:latin typeface="Verdana" panose="020B0604030504040204" pitchFamily="34" charset="0"/>
                <a:ea typeface="Verdana" panose="020B0604030504040204" pitchFamily="34" charset="0"/>
              </a:rPr>
              <a:t> </a:t>
            </a:r>
          </a:p>
          <a:p>
            <a:pPr marL="0" indent="0">
              <a:buNone/>
            </a:pPr>
            <a:r>
              <a:rPr lang="is-IS" dirty="0">
                <a:latin typeface="Verdana" panose="020B0604030504040204" pitchFamily="34" charset="0"/>
                <a:ea typeface="Verdana" panose="020B0604030504040204" pitchFamily="34" charset="0"/>
              </a:rPr>
              <a:t>4.   </a:t>
            </a:r>
            <a:r>
              <a:rPr lang="is-IS" b="1" dirty="0">
                <a:latin typeface="Verdana" panose="020B0604030504040204" pitchFamily="34" charset="0"/>
                <a:ea typeface="Verdana" panose="020B0604030504040204" pitchFamily="34" charset="0"/>
              </a:rPr>
              <a:t>Sustainable Food</a:t>
            </a:r>
          </a:p>
          <a:p>
            <a:r>
              <a:rPr lang="is-IS" dirty="0">
                <a:latin typeface="Verdana" panose="020B0604030504040204" pitchFamily="34" charset="0"/>
                <a:ea typeface="Verdana" panose="020B0604030504040204" pitchFamily="34" charset="0"/>
                <a:hlinkClick r:id="rId6"/>
              </a:rPr>
              <a:t>http://ec.europa.eu/environment/eussd/food.htm</a:t>
            </a:r>
            <a:r>
              <a:rPr lang="is-IS"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52047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7344815" cy="1320800"/>
          </a:xfrm>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Unit Introduction </a:t>
            </a:r>
            <a:br>
              <a:rPr lang="en-IE" dirty="0">
                <a:latin typeface="Verdana" panose="020B0604030504040204" pitchFamily="34" charset="0"/>
                <a:ea typeface="Verdana" panose="020B0604030504040204" pitchFamily="34" charset="0"/>
                <a:cs typeface="Verdana" panose="020B0604030504040204" pitchFamily="34" charset="0"/>
              </a:rPr>
            </a:br>
            <a:r>
              <a:rPr lang="en-IE" dirty="0">
                <a:latin typeface="Verdana" panose="020B0604030504040204" pitchFamily="34" charset="0"/>
                <a:ea typeface="Verdana" panose="020B0604030504040204" pitchFamily="34" charset="0"/>
                <a:cs typeface="Verdana" panose="020B0604030504040204" pitchFamily="34" charset="0"/>
              </a:rPr>
              <a:t>The Food Supply Chain </a:t>
            </a:r>
          </a:p>
        </p:txBody>
      </p:sp>
      <p:sp>
        <p:nvSpPr>
          <p:cNvPr id="3" name="Content Placeholder 2"/>
          <p:cNvSpPr>
            <a:spLocks noGrp="1"/>
          </p:cNvSpPr>
          <p:nvPr>
            <p:ph idx="1"/>
          </p:nvPr>
        </p:nvSpPr>
        <p:spPr>
          <a:xfrm>
            <a:off x="398865" y="2060848"/>
            <a:ext cx="7341485" cy="4112615"/>
          </a:xfrm>
        </p:spPr>
        <p:txBody>
          <a:bodyPr vert="horz" lIns="91440" tIns="45720" rIns="91440" bIns="45720" rtlCol="0" anchor="t">
            <a:normAutofit/>
          </a:bodyPr>
          <a:lstStyle/>
          <a:p>
            <a:pPr marL="68580" indent="0">
              <a:buNone/>
            </a:pPr>
            <a:r>
              <a:rPr lang="en-IE" sz="2000" dirty="0">
                <a:latin typeface="Verdana"/>
                <a:ea typeface="Verdana"/>
                <a:cs typeface="Verdana"/>
              </a:rPr>
              <a:t>This introduces the food chain by; </a:t>
            </a:r>
          </a:p>
          <a:p>
            <a:pPr marL="68580" indent="0">
              <a:buNone/>
            </a:pPr>
            <a:endParaRPr lang="en-IE" sz="2000" dirty="0">
              <a:latin typeface="Verdana" panose="020B0604030504040204" pitchFamily="34" charset="0"/>
              <a:ea typeface="Verdana" panose="020B0604030504040204" pitchFamily="34" charset="0"/>
              <a:cs typeface="Verdana" panose="020B0604030504040204" pitchFamily="34" charset="0"/>
            </a:endParaRPr>
          </a:p>
          <a:p>
            <a:r>
              <a:rPr lang="en-IE" sz="2000" dirty="0">
                <a:latin typeface="Verdana"/>
                <a:ea typeface="Verdana"/>
                <a:cs typeface="Verdana"/>
              </a:rPr>
              <a:t>Defining the food supply chain</a:t>
            </a:r>
            <a:endParaRPr lang="en-IE" sz="2000" dirty="0">
              <a:latin typeface="Verdana" panose="020B0604030504040204" pitchFamily="34" charset="0"/>
              <a:ea typeface="Verdana" panose="020B0604030504040204" pitchFamily="34" charset="0"/>
              <a:cs typeface="Verdana" panose="020B0604030504040204" pitchFamily="34" charset="0"/>
            </a:endParaRPr>
          </a:p>
          <a:p>
            <a:r>
              <a:rPr lang="en-IE" sz="2000" dirty="0">
                <a:latin typeface="Verdana"/>
                <a:ea typeface="Verdana"/>
                <a:cs typeface="Verdana"/>
              </a:rPr>
              <a:t>Explaining the concept ‘From Sea and Farm to Fork’  </a:t>
            </a:r>
            <a:endParaRPr lang="en-IE" sz="2000" dirty="0">
              <a:latin typeface="Verdana" panose="020B0604030504040204" pitchFamily="34" charset="0"/>
              <a:ea typeface="Verdana" panose="020B0604030504040204" pitchFamily="34" charset="0"/>
              <a:cs typeface="Verdana" panose="020B0604030504040204" pitchFamily="34" charset="0"/>
            </a:endParaRPr>
          </a:p>
          <a:p>
            <a:r>
              <a:rPr lang="en-IE" sz="2000" dirty="0">
                <a:latin typeface="Verdana"/>
                <a:ea typeface="Verdana"/>
                <a:cs typeface="Verdana"/>
              </a:rPr>
              <a:t>Describing the key elements of sustainable food production </a:t>
            </a:r>
          </a:p>
          <a:p>
            <a:r>
              <a:rPr lang="en-IE" sz="2000" dirty="0">
                <a:latin typeface="Verdana"/>
                <a:ea typeface="Verdana"/>
                <a:cs typeface="Verdana"/>
              </a:rPr>
              <a:t>Explaining the benefits of sustainable food production for Catering operations  </a:t>
            </a:r>
            <a:endParaRPr lang="en-I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IE" sz="2000" dirty="0">
              <a:latin typeface="Verdana" panose="020B0604030504040204" pitchFamily="34" charset="0"/>
              <a:ea typeface="Verdana" panose="020B0604030504040204" pitchFamily="34" charset="0"/>
              <a:cs typeface="Verdana" panose="020B0604030504040204" pitchFamily="34" charset="0"/>
            </a:endParaRPr>
          </a:p>
          <a:p>
            <a:endParaRPr lang="en-IE" sz="2000" dirty="0">
              <a:latin typeface="Verdana" panose="020B0604030504040204" pitchFamily="34" charset="0"/>
              <a:ea typeface="Verdana" panose="020B0604030504040204" pitchFamily="34" charset="0"/>
              <a:cs typeface="Verdana" panose="020B0604030504040204" pitchFamily="34" charset="0"/>
            </a:endParaRPr>
          </a:p>
          <a:p>
            <a:endParaRPr lang="en-IE" sz="2000" dirty="0">
              <a:latin typeface="Verdana" panose="020B0604030504040204" pitchFamily="34" charset="0"/>
              <a:ea typeface="Verdana" panose="020B0604030504040204" pitchFamily="34" charset="0"/>
              <a:cs typeface="Verdana" panose="020B0604030504040204" pitchFamily="34" charset="0"/>
            </a:endParaRPr>
          </a:p>
          <a:p>
            <a:endParaRPr lang="en-IE" dirty="0"/>
          </a:p>
          <a:p>
            <a:endParaRPr lang="en-I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8" name="Picture 2" descr="Image result for erasmus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1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298" y="609600"/>
            <a:ext cx="5361846" cy="1320800"/>
          </a:xfrm>
        </p:spPr>
        <p:txBody>
          <a:bodyPr anchor="ctr">
            <a:normAutofit/>
          </a:bodyPr>
          <a:lstStyle/>
          <a:p>
            <a:pPr>
              <a:lnSpc>
                <a:spcPct val="90000"/>
              </a:lnSpc>
            </a:pPr>
            <a:r>
              <a:rPr lang="en-GB" sz="2500" dirty="0">
                <a:latin typeface="Verdana" panose="020B0604030504040204" pitchFamily="34" charset="0"/>
                <a:ea typeface="Verdana" panose="020B0604030504040204" pitchFamily="34" charset="0"/>
                <a:cs typeface="Verdana" panose="020B0604030504040204" pitchFamily="34" charset="0"/>
              </a:rPr>
              <a:t>What is the Food Supply Chain? </a:t>
            </a:r>
          </a:p>
        </p:txBody>
      </p:sp>
      <p:sp>
        <p:nvSpPr>
          <p:cNvPr id="3" name="Content Placeholder 2"/>
          <p:cNvSpPr>
            <a:spLocks noGrp="1"/>
          </p:cNvSpPr>
          <p:nvPr>
            <p:ph idx="1"/>
          </p:nvPr>
        </p:nvSpPr>
        <p:spPr>
          <a:xfrm>
            <a:off x="506298" y="1907885"/>
            <a:ext cx="3313078" cy="3880773"/>
          </a:xfrm>
        </p:spPr>
        <p:txBody>
          <a:bodyPr>
            <a:normAutofit/>
          </a:bodyPr>
          <a:lstStyle/>
          <a:p>
            <a:pPr marL="0" indent="0">
              <a:lnSpc>
                <a:spcPct val="90000"/>
              </a:lnSpc>
              <a:buNone/>
            </a:pPr>
            <a:r>
              <a:rPr lang="en-US" sz="1600" dirty="0">
                <a:latin typeface="Verdana" panose="020B0604030504040204" pitchFamily="34" charset="0"/>
                <a:ea typeface="Verdana" panose="020B0604030504040204" pitchFamily="34" charset="0"/>
                <a:cs typeface="Verdana" panose="020B0604030504040204" pitchFamily="34" charset="0"/>
              </a:rPr>
              <a:t>Definition: </a:t>
            </a:r>
          </a:p>
          <a:p>
            <a:pPr>
              <a:lnSpc>
                <a:spcPct val="90000"/>
              </a:lnSpc>
            </a:pPr>
            <a:r>
              <a:rPr lang="en-US" sz="1600" dirty="0">
                <a:latin typeface="Verdana" panose="020B0604030504040204" pitchFamily="34" charset="0"/>
                <a:ea typeface="Verdana" panose="020B0604030504040204" pitchFamily="34" charset="0"/>
                <a:cs typeface="Verdana" panose="020B0604030504040204" pitchFamily="34" charset="0"/>
              </a:rPr>
              <a:t>A food supply chain or food system refers to the processes that describe how food from a farm and the sea ends up on our tables. </a:t>
            </a:r>
          </a:p>
          <a:p>
            <a:pPr>
              <a:lnSpc>
                <a:spcPct val="90000"/>
              </a:lnSpc>
            </a:pPr>
            <a:r>
              <a:rPr lang="en-US" sz="1600" dirty="0">
                <a:latin typeface="Verdana" panose="020B0604030504040204" pitchFamily="34" charset="0"/>
                <a:ea typeface="Verdana" panose="020B0604030504040204" pitchFamily="34" charset="0"/>
                <a:cs typeface="Verdana" panose="020B0604030504040204" pitchFamily="34" charset="0"/>
              </a:rPr>
              <a:t>The processes include production, processing, distribution, consumption and </a:t>
            </a:r>
            <a:r>
              <a:rPr lang="en-GB" sz="1600" dirty="0">
                <a:latin typeface="Verdana" panose="020B0604030504040204" pitchFamily="34" charset="0"/>
                <a:ea typeface="Verdana" panose="020B0604030504040204" pitchFamily="34" charset="0"/>
                <a:cs typeface="Verdana" panose="020B0604030504040204" pitchFamily="34" charset="0"/>
              </a:rPr>
              <a:t>disposal.</a:t>
            </a:r>
          </a:p>
          <a:p>
            <a:pPr marL="0" indent="0">
              <a:lnSpc>
                <a:spcPct val="90000"/>
              </a:lnSpc>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GB" sz="1300" dirty="0">
                <a:latin typeface="Verdana" panose="020B0604030504040204" pitchFamily="34" charset="0"/>
                <a:ea typeface="Verdana" panose="020B0604030504040204" pitchFamily="34" charset="0"/>
                <a:cs typeface="Verdana" panose="020B0604030504040204" pitchFamily="34" charset="0"/>
              </a:rPr>
              <a:t>YouTube video: </a:t>
            </a:r>
            <a:br>
              <a:rPr lang="en-GB" sz="1300" dirty="0">
                <a:latin typeface="Verdana" panose="020B0604030504040204" pitchFamily="34" charset="0"/>
                <a:ea typeface="Verdana" panose="020B0604030504040204" pitchFamily="34" charset="0"/>
                <a:cs typeface="Verdana" panose="020B0604030504040204" pitchFamily="34" charset="0"/>
              </a:rPr>
            </a:br>
            <a:r>
              <a:rPr lang="en-GB" sz="1300" dirty="0">
                <a:latin typeface="Verdana" panose="020B0604030504040204" pitchFamily="34" charset="0"/>
                <a:ea typeface="Verdana" panose="020B0604030504040204" pitchFamily="34" charset="0"/>
                <a:cs typeface="Verdana" panose="020B0604030504040204" pitchFamily="34" charset="0"/>
                <a:hlinkClick r:id="rId3"/>
              </a:rPr>
              <a:t>https://www.youtube.com/watch?v=Tffcy7269LE</a:t>
            </a:r>
            <a:r>
              <a:rPr lang="en-GB" sz="1300" dirty="0">
                <a:latin typeface="Verdana" panose="020B0604030504040204" pitchFamily="34" charset="0"/>
                <a:ea typeface="Verdana" panose="020B0604030504040204" pitchFamily="34" charset="0"/>
                <a:cs typeface="Verdana" panose="020B0604030504040204" pitchFamily="34" charset="0"/>
              </a:rPr>
              <a:t> </a:t>
            </a:r>
          </a:p>
        </p:txBody>
      </p:sp>
      <p:pic>
        <p:nvPicPr>
          <p:cNvPr id="7" name="Picture 6" descr="A close up of a flower garden&#10;&#10;Description generated with very high confidence">
            <a:extLst>
              <a:ext uri="{FF2B5EF4-FFF2-40B4-BE49-F238E27FC236}">
                <a16:creationId xmlns:a16="http://schemas.microsoft.com/office/drawing/2014/main" id="{F907CA11-2ACF-4AA1-A4AD-F59A2C9689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1810" y="2420888"/>
            <a:ext cx="3584399" cy="201622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96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E8E9-72D9-490C-B886-368CB4B40C88}"/>
              </a:ext>
            </a:extLst>
          </p:cNvPr>
          <p:cNvSpPr>
            <a:spLocks noGrp="1"/>
          </p:cNvSpPr>
          <p:nvPr>
            <p:ph type="title"/>
          </p:nvPr>
        </p:nvSpPr>
        <p:spPr>
          <a:xfrm>
            <a:off x="508000" y="609600"/>
            <a:ext cx="6447501" cy="1320800"/>
          </a:xfrm>
        </p:spPr>
        <p:txBody>
          <a:bodyPr>
            <a:normAutofit/>
          </a:bodyPr>
          <a:lstStyle/>
          <a:p>
            <a:r>
              <a:rPr lang="en-GB">
                <a:latin typeface="Verdana" panose="020B0604030504040204" pitchFamily="34" charset="0"/>
                <a:ea typeface="Verdana" panose="020B0604030504040204" pitchFamily="34" charset="0"/>
                <a:cs typeface="Verdana" panose="020B0604030504040204" pitchFamily="34" charset="0"/>
              </a:rPr>
              <a:t>From Sea and Farm to Fork Concept </a:t>
            </a:r>
            <a:endParaRPr lang="is-I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331C75F3-CCD3-44AA-B3BE-B06CAD8EFA4F}"/>
              </a:ext>
            </a:extLst>
          </p:cNvPr>
          <p:cNvSpPr>
            <a:spLocks noGrp="1"/>
          </p:cNvSpPr>
          <p:nvPr>
            <p:ph idx="1"/>
          </p:nvPr>
        </p:nvSpPr>
        <p:spPr>
          <a:xfrm>
            <a:off x="323528" y="1930400"/>
            <a:ext cx="5544616" cy="4594944"/>
          </a:xfrm>
        </p:spPr>
        <p:txBody>
          <a:bodyPr>
            <a:normAutofit/>
          </a:bodyPr>
          <a:lstStyle/>
          <a:p>
            <a:pPr>
              <a:lnSpc>
                <a:spcPct val="90000"/>
              </a:lnSpc>
            </a:pPr>
            <a:r>
              <a:rPr lang="en-US" sz="1600" dirty="0">
                <a:latin typeface="Verdana" panose="020B0604030504040204" pitchFamily="34" charset="0"/>
                <a:ea typeface="Verdana" panose="020B0604030504040204" pitchFamily="34" charset="0"/>
                <a:cs typeface="Verdana" panose="020B0604030504040204" pitchFamily="34" charset="0"/>
              </a:rPr>
              <a:t>Sea and Farm to Fork can be defined as “a food chain” in which production, processing, distribution, and consumption are integrated to enhance the environmental, economic, social and nutritional health of a particular place.” </a:t>
            </a:r>
          </a:p>
          <a:p>
            <a:pPr>
              <a:lnSpc>
                <a:spcPct val="90000"/>
              </a:lnSpc>
            </a:pPr>
            <a:r>
              <a:rPr lang="en-GB" sz="1600" dirty="0">
                <a:latin typeface="Verdana" panose="020B0604030504040204" pitchFamily="34" charset="0"/>
                <a:ea typeface="Verdana" panose="020B0604030504040204" pitchFamily="34" charset="0"/>
                <a:cs typeface="Verdana" panose="020B0604030504040204" pitchFamily="34" charset="0"/>
              </a:rPr>
              <a:t>The sea and farm to fork movement often incorporates a form of </a:t>
            </a:r>
            <a:r>
              <a:rPr lang="en-GB" sz="1600" u="sng" dirty="0">
                <a:latin typeface="Verdana" panose="020B0604030504040204" pitchFamily="34" charset="0"/>
                <a:ea typeface="Verdana" panose="020B0604030504040204" pitchFamily="34" charset="0"/>
                <a:cs typeface="Verdana" panose="020B0604030504040204" pitchFamily="34" charset="0"/>
                <a:hlinkClick r:id="rId3" tooltip="Food traceability">
                  <a:extLst>
                    <a:ext uri="{A12FA001-AC4F-418D-AE19-62706E023703}">
                      <ahyp:hlinkClr xmlns:ahyp="http://schemas.microsoft.com/office/drawing/2018/hyperlinkcolor" xmlns="" val="tx"/>
                    </a:ext>
                  </a:extLst>
                </a:hlinkClick>
              </a:rPr>
              <a:t>food traceability</a:t>
            </a:r>
            <a:r>
              <a:rPr lang="en-GB" sz="1600" u="sng" dirty="0">
                <a:latin typeface="Verdana" panose="020B0604030504040204" pitchFamily="34" charset="0"/>
                <a:ea typeface="Verdana" panose="020B0604030504040204" pitchFamily="34" charset="0"/>
                <a:cs typeface="Verdana" panose="020B0604030504040204" pitchFamily="34" charset="0"/>
              </a:rPr>
              <a:t> </a:t>
            </a:r>
            <a:r>
              <a:rPr lang="en-GB" sz="1600" dirty="0">
                <a:latin typeface="Verdana" panose="020B0604030504040204" pitchFamily="34" charset="0"/>
                <a:ea typeface="Verdana" panose="020B0604030504040204" pitchFamily="34" charset="0"/>
                <a:cs typeface="Verdana" panose="020B0604030504040204" pitchFamily="34" charset="0"/>
              </a:rPr>
              <a:t>("knowing where your food comes from”). </a:t>
            </a:r>
          </a:p>
          <a:p>
            <a:pPr>
              <a:lnSpc>
                <a:spcPct val="90000"/>
              </a:lnSpc>
            </a:pPr>
            <a:r>
              <a:rPr lang="en-GB" sz="1600" dirty="0">
                <a:latin typeface="Verdana" panose="020B0604030504040204" pitchFamily="34" charset="0"/>
                <a:ea typeface="Verdana" panose="020B0604030504040204" pitchFamily="34" charset="0"/>
                <a:cs typeface="Verdana" panose="020B0604030504040204" pitchFamily="34" charset="0"/>
              </a:rPr>
              <a:t>The movement has arisen attitudes about </a:t>
            </a:r>
            <a:r>
              <a:rPr lang="en-GB" sz="1600" dirty="0">
                <a:latin typeface="Verdana" panose="020B0604030504040204" pitchFamily="34" charset="0"/>
                <a:ea typeface="Verdana" panose="020B0604030504040204" pitchFamily="34" charset="0"/>
                <a:cs typeface="Verdana" panose="020B0604030504040204" pitchFamily="34" charset="0"/>
                <a:hlinkClick r:id="rId4" tooltip="Food safety">
                  <a:extLst>
                    <a:ext uri="{A12FA001-AC4F-418D-AE19-62706E023703}">
                      <ahyp:hlinkClr xmlns:ahyp="http://schemas.microsoft.com/office/drawing/2018/hyperlinkcolor" xmlns="" val="tx"/>
                    </a:ext>
                  </a:extLst>
                </a:hlinkClick>
              </a:rPr>
              <a:t>food safety</a:t>
            </a:r>
            <a:r>
              <a:rPr lang="en-GB" sz="1600" dirty="0">
                <a:latin typeface="Verdana" panose="020B0604030504040204" pitchFamily="34" charset="0"/>
                <a:ea typeface="Verdana" panose="020B0604030504040204" pitchFamily="34" charset="0"/>
                <a:cs typeface="Verdana" panose="020B0604030504040204" pitchFamily="34" charset="0"/>
              </a:rPr>
              <a:t>, food freshness, food seasonality, and </a:t>
            </a:r>
            <a:r>
              <a:rPr lang="en-GB" sz="1600" dirty="0">
                <a:latin typeface="Verdana" panose="020B0604030504040204" pitchFamily="34" charset="0"/>
                <a:ea typeface="Verdana" panose="020B0604030504040204" pitchFamily="34" charset="0"/>
                <a:cs typeface="Verdana" panose="020B0604030504040204" pitchFamily="34" charset="0"/>
                <a:hlinkClick r:id="rId5" tooltip="Small farm">
                  <a:extLst>
                    <a:ext uri="{A12FA001-AC4F-418D-AE19-62706E023703}">
                      <ahyp:hlinkClr xmlns:ahyp="http://schemas.microsoft.com/office/drawing/2018/hyperlinkcolor" xmlns="" val="tx"/>
                    </a:ext>
                  </a:extLst>
                </a:hlinkClick>
              </a:rPr>
              <a:t>small-farm</a:t>
            </a:r>
            <a:r>
              <a:rPr lang="en-GB" sz="1600" dirty="0">
                <a:latin typeface="Verdana" panose="020B0604030504040204" pitchFamily="34" charset="0"/>
                <a:ea typeface="Verdana" panose="020B0604030504040204" pitchFamily="34" charset="0"/>
                <a:cs typeface="Verdana" panose="020B0604030504040204" pitchFamily="34" charset="0"/>
              </a:rPr>
              <a:t> economics</a:t>
            </a:r>
          </a:p>
          <a:p>
            <a:pPr>
              <a:lnSpc>
                <a:spcPct val="90000"/>
              </a:lnSpc>
            </a:pPr>
            <a:r>
              <a:rPr lang="en-GB" sz="1600" dirty="0">
                <a:latin typeface="Verdana" panose="020B0604030504040204" pitchFamily="34" charset="0"/>
                <a:ea typeface="Verdana" panose="020B0604030504040204" pitchFamily="34" charset="0"/>
                <a:cs typeface="Verdana" panose="020B0604030504040204" pitchFamily="34" charset="0"/>
              </a:rPr>
              <a:t>The movement </a:t>
            </a:r>
            <a:r>
              <a:rPr lang="en-GB" sz="1600" u="sng" dirty="0">
                <a:latin typeface="Verdana" panose="020B0604030504040204" pitchFamily="34" charset="0"/>
                <a:ea typeface="Verdana" panose="020B0604030504040204" pitchFamily="34" charset="0"/>
                <a:cs typeface="Verdana" panose="020B0604030504040204" pitchFamily="34" charset="0"/>
              </a:rPr>
              <a:t>support food policy </a:t>
            </a:r>
            <a:r>
              <a:rPr lang="en-GB" sz="1600" dirty="0">
                <a:latin typeface="Verdana" panose="020B0604030504040204" pitchFamily="34" charset="0"/>
                <a:ea typeface="Verdana" panose="020B0604030504040204" pitchFamily="34" charset="0"/>
                <a:cs typeface="Verdana" panose="020B0604030504040204" pitchFamily="34" charset="0"/>
              </a:rPr>
              <a:t>which promotes serving local food at restaurants, homes, cafés, etc.</a:t>
            </a:r>
            <a:r>
              <a:rPr lang="en-GB" sz="1600" baseline="30000" dirty="0">
                <a:latin typeface="Verdana" panose="020B0604030504040204" pitchFamily="34" charset="0"/>
                <a:ea typeface="Verdana" panose="020B0604030504040204" pitchFamily="34" charset="0"/>
                <a:cs typeface="Verdana" panose="020B0604030504040204" pitchFamily="34" charset="0"/>
              </a:rPr>
              <a:t> </a:t>
            </a:r>
          </a:p>
          <a:p>
            <a:pPr>
              <a:lnSpc>
                <a:spcPct val="90000"/>
              </a:lnSpc>
            </a:pPr>
            <a:r>
              <a:rPr lang="is-IS" sz="1600" dirty="0"/>
              <a:t>Increased production and consumption of local food can improve sustainability in the food value chain. </a:t>
            </a:r>
            <a:endParaRPr lang="en-GB" sz="16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GB" sz="1300" dirty="0"/>
          </a:p>
        </p:txBody>
      </p:sp>
      <p:pic>
        <p:nvPicPr>
          <p:cNvPr id="7" name="Picture 6" descr="A close up of food&#10;&#10;Description generated with very high confidence">
            <a:extLst>
              <a:ext uri="{FF2B5EF4-FFF2-40B4-BE49-F238E27FC236}">
                <a16:creationId xmlns:a16="http://schemas.microsoft.com/office/drawing/2014/main" id="{B8F89492-D1D7-4097-A961-6E96D9CCB5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016" y="3933056"/>
            <a:ext cx="2456897" cy="141105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7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E8E9-72D9-490C-B886-368CB4B40C88}"/>
              </a:ext>
            </a:extLst>
          </p:cNvPr>
          <p:cNvSpPr>
            <a:spLocks noGrp="1"/>
          </p:cNvSpPr>
          <p:nvPr>
            <p:ph type="title"/>
          </p:nvPr>
        </p:nvSpPr>
        <p:spPr>
          <a:xfrm>
            <a:off x="4046220" y="609600"/>
            <a:ext cx="3262084" cy="1320800"/>
          </a:xfrm>
        </p:spPr>
        <p:txBody>
          <a:bodyPr>
            <a:noAutofit/>
          </a:bodyPr>
          <a:lstStyle/>
          <a:p>
            <a:r>
              <a:rPr lang="en-GB" sz="3400" dirty="0">
                <a:latin typeface="Verdana" panose="020B0604030504040204" pitchFamily="34" charset="0"/>
                <a:ea typeface="Verdana" panose="020B0604030504040204" pitchFamily="34" charset="0"/>
                <a:cs typeface="Verdana" panose="020B0604030504040204" pitchFamily="34" charset="0"/>
              </a:rPr>
              <a:t>From Sea and Farm to Fork </a:t>
            </a:r>
            <a:endParaRPr lang="is-IS" sz="3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331C75F3-CCD3-44AA-B3BE-B06CAD8EFA4F}"/>
              </a:ext>
            </a:extLst>
          </p:cNvPr>
          <p:cNvSpPr>
            <a:spLocks noGrp="1"/>
          </p:cNvSpPr>
          <p:nvPr>
            <p:ph idx="1"/>
          </p:nvPr>
        </p:nvSpPr>
        <p:spPr>
          <a:xfrm>
            <a:off x="3907172" y="2348880"/>
            <a:ext cx="3689165" cy="3317274"/>
          </a:xfrm>
        </p:spPr>
        <p:txBody>
          <a:bodyPr>
            <a:normAutofit/>
          </a:bodyPr>
          <a:lstStyle/>
          <a:p>
            <a:pPr marL="0" indent="0">
              <a:lnSpc>
                <a:spcPct val="90000"/>
              </a:lnSpc>
              <a:buNone/>
            </a:pPr>
            <a:r>
              <a:rPr lang="en-GB" sz="2000" dirty="0">
                <a:latin typeface="Verdana" panose="020B0604030504040204" pitchFamily="34" charset="0"/>
                <a:ea typeface="Verdana" panose="020B0604030504040204" pitchFamily="34" charset="0"/>
                <a:cs typeface="Verdana" panose="020B0604030504040204" pitchFamily="34" charset="0"/>
              </a:rPr>
              <a:t>Sustainable ‘Sea and Farm to Fork’ agriculture and fisheries contribute to increased economic development, improvements to the  environment and social benefits such as better health through eating better quality foods.  </a:t>
            </a:r>
          </a:p>
        </p:txBody>
      </p:sp>
      <p:pic>
        <p:nvPicPr>
          <p:cNvPr id="5" name="Picture 4" descr="A close up of many different types of food&#10;&#10;Description generated with high confidence">
            <a:extLst>
              <a:ext uri="{FF2B5EF4-FFF2-40B4-BE49-F238E27FC236}">
                <a16:creationId xmlns:a16="http://schemas.microsoft.com/office/drawing/2014/main" id="{F6D24A18-F952-4D97-A18D-5205AC6C2EEF}"/>
              </a:ext>
            </a:extLst>
          </p:cNvPr>
          <p:cNvPicPr>
            <a:picLocks noChangeAspect="1"/>
          </p:cNvPicPr>
          <p:nvPr/>
        </p:nvPicPr>
        <p:blipFill rotWithShape="1">
          <a:blip r:embed="rId3">
            <a:extLst>
              <a:ext uri="{28A0092B-C50C-407E-A947-70E740481C1C}">
                <a14:useLocalDpi xmlns:a14="http://schemas.microsoft.com/office/drawing/2010/main" val="0"/>
              </a:ext>
            </a:extLst>
          </a:blip>
          <a:srcRect l="32618" r="34194"/>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8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flower garden&#10;&#10;Description automatically generated">
            <a:extLst>
              <a:ext uri="{FF2B5EF4-FFF2-40B4-BE49-F238E27FC236}">
                <a16:creationId xmlns:a16="http://schemas.microsoft.com/office/drawing/2014/main" id="{FCC1A4FF-55FC-4313-AC61-1BC325582D57}"/>
              </a:ext>
            </a:extLst>
          </p:cNvPr>
          <p:cNvPicPr>
            <a:picLocks noChangeAspect="1"/>
          </p:cNvPicPr>
          <p:nvPr/>
        </p:nvPicPr>
        <p:blipFill rotWithShape="1">
          <a:blip r:embed="rId3">
            <a:extLst>
              <a:ext uri="{28A0092B-C50C-407E-A947-70E740481C1C}">
                <a14:useLocalDpi xmlns:a14="http://schemas.microsoft.com/office/drawing/2010/main" val="0"/>
              </a:ext>
            </a:extLst>
          </a:blip>
          <a:srcRect l="32203" r="19064"/>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D2FE8E9-72D9-490C-B886-368CB4B40C88}"/>
              </a:ext>
            </a:extLst>
          </p:cNvPr>
          <p:cNvSpPr>
            <a:spLocks noGrp="1"/>
          </p:cNvSpPr>
          <p:nvPr>
            <p:ph type="title"/>
          </p:nvPr>
        </p:nvSpPr>
        <p:spPr>
          <a:xfrm>
            <a:off x="507999" y="609600"/>
            <a:ext cx="2888343" cy="1320800"/>
          </a:xfrm>
        </p:spPr>
        <p:txBody>
          <a:bodyPr>
            <a:normAutofit/>
          </a:bodyPr>
          <a:lstStyle/>
          <a:p>
            <a:pPr>
              <a:lnSpc>
                <a:spcPct val="90000"/>
              </a:lnSpc>
            </a:pPr>
            <a:r>
              <a:rPr lang="en-GB" sz="2800" dirty="0">
                <a:latin typeface="Verdana" panose="020B0604030504040204" pitchFamily="34" charset="0"/>
                <a:ea typeface="Verdana" panose="020B0604030504040204" pitchFamily="34" charset="0"/>
                <a:cs typeface="Verdana" panose="020B0604030504040204" pitchFamily="34" charset="0"/>
              </a:rPr>
              <a:t>From Sea and Farm to Fork </a:t>
            </a:r>
            <a:endParaRPr lang="is-I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331C75F3-CCD3-44AA-B3BE-B06CAD8EFA4F}"/>
              </a:ext>
            </a:extLst>
          </p:cNvPr>
          <p:cNvSpPr>
            <a:spLocks noGrp="1"/>
          </p:cNvSpPr>
          <p:nvPr>
            <p:ph idx="1"/>
          </p:nvPr>
        </p:nvSpPr>
        <p:spPr>
          <a:xfrm>
            <a:off x="135236" y="2160589"/>
            <a:ext cx="3572668" cy="3880773"/>
          </a:xfrm>
        </p:spPr>
        <p:txBody>
          <a:bodyPr>
            <a:normAutofit fontScale="92500"/>
          </a:bodyPr>
          <a:lstStyle/>
          <a:p>
            <a:pPr lvl="0" defTabSz="914400">
              <a:spcBef>
                <a:spcPts val="0"/>
              </a:spcBef>
              <a:buClrTx/>
              <a:buSzTx/>
              <a:buFont typeface="Wingdings" panose="05000000000000000000" pitchFamily="2" charset="2"/>
              <a:buChar char="Ø"/>
              <a:defRPr/>
            </a:pPr>
            <a:r>
              <a:rPr lang="en-GB" dirty="0"/>
              <a:t>The supply and access to sufficient food (food security) and the safe consumption of food (food safety) are essential to all nations.</a:t>
            </a:r>
          </a:p>
          <a:p>
            <a:pPr marL="0" lvl="0" indent="0" defTabSz="914400">
              <a:spcBef>
                <a:spcPts val="0"/>
              </a:spcBef>
              <a:buClrTx/>
              <a:buSzTx/>
              <a:buNone/>
              <a:defRPr/>
            </a:pPr>
            <a:endParaRPr lang="en-GB" dirty="0"/>
          </a:p>
          <a:p>
            <a:pPr defTabSz="914400">
              <a:spcBef>
                <a:spcPts val="0"/>
              </a:spcBef>
              <a:buClrTx/>
              <a:buSzTx/>
              <a:buFont typeface="Wingdings" panose="05000000000000000000" pitchFamily="2" charset="2"/>
              <a:buChar char="Ø"/>
              <a:defRPr/>
            </a:pPr>
            <a:r>
              <a:rPr lang="en-GB" dirty="0"/>
              <a:t>Eating with the seasons is a great way for consumers to help cultivate a more resilient, sustainable food system. When you purchase food that's in season from local farms, you're supporting both local farmers and the local economy. </a:t>
            </a:r>
            <a:endParaRPr lang="is-IS" dirty="0"/>
          </a:p>
          <a:p>
            <a:pPr lvl="0" defTabSz="914400">
              <a:spcBef>
                <a:spcPts val="0"/>
              </a:spcBef>
              <a:buClrTx/>
              <a:buSzTx/>
              <a:buFont typeface="Wingdings" panose="05000000000000000000" pitchFamily="2" charset="2"/>
              <a:buChar char="Ø"/>
              <a:defRPr/>
            </a:pPr>
            <a:endParaRPr lang="en-GB" dirty="0"/>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18"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generated with very high confidence">
            <a:extLst>
              <a:ext uri="{FF2B5EF4-FFF2-40B4-BE49-F238E27FC236}">
                <a16:creationId xmlns:a16="http://schemas.microsoft.com/office/drawing/2014/main" id="{940CC570-889A-444F-8DEC-86AF0B224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655" y="2246884"/>
            <a:ext cx="4320480" cy="2364232"/>
          </a:xfrm>
          <a:prstGeom prst="rect">
            <a:avLst/>
          </a:prstGeom>
        </p:spPr>
      </p:pic>
      <p:sp>
        <p:nvSpPr>
          <p:cNvPr id="2" name="Title 1">
            <a:extLst>
              <a:ext uri="{FF2B5EF4-FFF2-40B4-BE49-F238E27FC236}">
                <a16:creationId xmlns:a16="http://schemas.microsoft.com/office/drawing/2014/main" id="{1D2FE8E9-72D9-490C-B886-368CB4B40C88}"/>
              </a:ext>
            </a:extLst>
          </p:cNvPr>
          <p:cNvSpPr>
            <a:spLocks noGrp="1"/>
          </p:cNvSpPr>
          <p:nvPr>
            <p:ph type="title"/>
          </p:nvPr>
        </p:nvSpPr>
        <p:spPr>
          <a:xfrm>
            <a:off x="508000" y="609600"/>
            <a:ext cx="6447501" cy="1320800"/>
          </a:xfrm>
        </p:spPr>
        <p:txBody>
          <a:bodyPr anchor="t">
            <a:normAutofit fontScale="90000"/>
          </a:bodyPr>
          <a:lstStyle/>
          <a:p>
            <a:r>
              <a:rPr lang="en-GB" dirty="0">
                <a:latin typeface="Verdana" panose="020B0604030504040204" pitchFamily="34" charset="0"/>
                <a:ea typeface="Verdana" panose="020B0604030504040204" pitchFamily="34" charset="0"/>
                <a:cs typeface="Verdana" panose="020B0604030504040204" pitchFamily="34" charset="0"/>
              </a:rPr>
              <a:t>Main Elements of Sustainable Food Production </a:t>
            </a:r>
            <a:endParaRPr lang="is-I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331C75F3-CCD3-44AA-B3BE-B06CAD8EFA4F}"/>
              </a:ext>
            </a:extLst>
          </p:cNvPr>
          <p:cNvSpPr>
            <a:spLocks noGrp="1"/>
          </p:cNvSpPr>
          <p:nvPr>
            <p:ph idx="1"/>
          </p:nvPr>
        </p:nvSpPr>
        <p:spPr>
          <a:xfrm>
            <a:off x="323528" y="2246884"/>
            <a:ext cx="3792578" cy="2364232"/>
          </a:xfrm>
        </p:spPr>
        <p:txBody>
          <a:bodyPr>
            <a:normAutofit/>
          </a:bodyPr>
          <a:lstStyle/>
          <a:p>
            <a:pPr>
              <a:lnSpc>
                <a:spcPct val="90000"/>
              </a:lnSpc>
            </a:pPr>
            <a:r>
              <a:rPr lang="en-GB" sz="2000" dirty="0">
                <a:latin typeface="Verdana" panose="020B0604030504040204" pitchFamily="34" charset="0"/>
                <a:ea typeface="Verdana" panose="020B0604030504040204" pitchFamily="34" charset="0"/>
                <a:cs typeface="Verdana" panose="020B0604030504040204" pitchFamily="34" charset="0"/>
              </a:rPr>
              <a:t>Producers (Farmers) </a:t>
            </a:r>
          </a:p>
          <a:p>
            <a:pPr>
              <a:lnSpc>
                <a:spcPct val="90000"/>
              </a:lnSpc>
            </a:pPr>
            <a:r>
              <a:rPr lang="en-GB" sz="2000" dirty="0">
                <a:latin typeface="Verdana" panose="020B0604030504040204" pitchFamily="34" charset="0"/>
                <a:ea typeface="Verdana" panose="020B0604030504040204" pitchFamily="34" charset="0"/>
                <a:cs typeface="Verdana" panose="020B0604030504040204" pitchFamily="34" charset="0"/>
              </a:rPr>
              <a:t>Food Processors</a:t>
            </a:r>
          </a:p>
          <a:p>
            <a:pPr>
              <a:lnSpc>
                <a:spcPct val="90000"/>
              </a:lnSpc>
            </a:pPr>
            <a:r>
              <a:rPr lang="en-GB" sz="2000" dirty="0">
                <a:latin typeface="Verdana" panose="020B0604030504040204" pitchFamily="34" charset="0"/>
                <a:ea typeface="Verdana" panose="020B0604030504040204" pitchFamily="34" charset="0"/>
                <a:cs typeface="Verdana" panose="020B0604030504040204" pitchFamily="34" charset="0"/>
              </a:rPr>
              <a:t>Distribution (Logistics)</a:t>
            </a:r>
          </a:p>
          <a:p>
            <a:pPr>
              <a:lnSpc>
                <a:spcPct val="90000"/>
              </a:lnSpc>
            </a:pPr>
            <a:r>
              <a:rPr lang="en-GB" sz="2000" dirty="0">
                <a:latin typeface="Verdana" panose="020B0604030504040204" pitchFamily="34" charset="0"/>
                <a:ea typeface="Verdana" panose="020B0604030504040204" pitchFamily="34" charset="0"/>
                <a:cs typeface="Verdana" panose="020B0604030504040204" pitchFamily="34" charset="0"/>
              </a:rPr>
              <a:t>Retailers </a:t>
            </a:r>
          </a:p>
          <a:p>
            <a:pPr>
              <a:lnSpc>
                <a:spcPct val="90000"/>
              </a:lnSpc>
            </a:pPr>
            <a:r>
              <a:rPr lang="en-GB" sz="2000" dirty="0">
                <a:latin typeface="Verdana" panose="020B0604030504040204" pitchFamily="34" charset="0"/>
                <a:ea typeface="Verdana" panose="020B0604030504040204" pitchFamily="34" charset="0"/>
                <a:cs typeface="Verdana" panose="020B0604030504040204" pitchFamily="34" charset="0"/>
              </a:rPr>
              <a:t>Consumers </a:t>
            </a:r>
          </a:p>
          <a:p>
            <a:pPr>
              <a:lnSpc>
                <a:spcPct val="90000"/>
              </a:lnSpc>
            </a:pPr>
            <a:endParaRPr lang="en-GB" sz="20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GB" sz="20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GB" sz="3200" dirty="0"/>
          </a:p>
          <a:p>
            <a:pPr>
              <a:lnSpc>
                <a:spcPct val="90000"/>
              </a:lnSpc>
            </a:pPr>
            <a:endParaRPr lang="en-GB" sz="17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7"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000" y="4797152"/>
            <a:ext cx="6263862" cy="1323439"/>
          </a:xfrm>
          <a:prstGeom prst="rect">
            <a:avLst/>
          </a:prstGeom>
          <a:noFill/>
        </p:spPr>
        <p:txBody>
          <a:bodyPr wrap="square" rtlCol="0">
            <a:spAutoFit/>
          </a:bodyPr>
          <a:lstStyle/>
          <a:p>
            <a:r>
              <a:rPr lang="en-GB" sz="2000" dirty="0">
                <a:solidFill>
                  <a:schemeClr val="tx2"/>
                </a:solidFill>
                <a:latin typeface="Verdana" panose="020B0604030504040204" pitchFamily="34" charset="0"/>
                <a:ea typeface="Verdana" panose="020B0604030504040204" pitchFamily="34" charset="0"/>
                <a:cs typeface="Verdana" panose="020B0604030504040204" pitchFamily="34" charset="0"/>
              </a:rPr>
              <a:t>To be sustainable you must consider the Environmental, Economic and Social impacts of each element.</a:t>
            </a:r>
          </a:p>
          <a:p>
            <a:r>
              <a:rPr lang="en-GB" sz="2000" dirty="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n-GB" dirty="0"/>
          </a:p>
        </p:txBody>
      </p:sp>
    </p:spTree>
    <p:extLst>
      <p:ext uri="{BB962C8B-B14F-4D97-AF65-F5344CB8AC3E}">
        <p14:creationId xmlns:p14="http://schemas.microsoft.com/office/powerpoint/2010/main" val="351849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E8E9-72D9-490C-B886-368CB4B40C88}"/>
              </a:ext>
            </a:extLst>
          </p:cNvPr>
          <p:cNvSpPr>
            <a:spLocks noGrp="1"/>
          </p:cNvSpPr>
          <p:nvPr>
            <p:ph type="title"/>
          </p:nvPr>
        </p:nvSpPr>
        <p:spPr>
          <a:xfrm>
            <a:off x="2917571" y="682052"/>
            <a:ext cx="4555875" cy="1386194"/>
          </a:xfrm>
        </p:spPr>
        <p:txBody>
          <a:bodyPr>
            <a:noAutofit/>
          </a:bodyPr>
          <a:lstStyle/>
          <a:p>
            <a:pPr>
              <a:lnSpc>
                <a:spcPct val="90000"/>
              </a:lnSpc>
            </a:pPr>
            <a:r>
              <a:rPr lang="en-GB" sz="3400" dirty="0">
                <a:latin typeface="Verdana" panose="020B0604030504040204" pitchFamily="34" charset="0"/>
                <a:ea typeface="Verdana" panose="020B0604030504040204" pitchFamily="34" charset="0"/>
                <a:cs typeface="Verdana" panose="020B0604030504040204" pitchFamily="34" charset="0"/>
              </a:rPr>
              <a:t>Food Producers -Farmers, fisherman </a:t>
            </a:r>
            <a:endParaRPr lang="is-IS" sz="3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331C75F3-CCD3-44AA-B3BE-B06CAD8EFA4F}"/>
              </a:ext>
            </a:extLst>
          </p:cNvPr>
          <p:cNvSpPr>
            <a:spLocks noGrp="1"/>
          </p:cNvSpPr>
          <p:nvPr>
            <p:ph idx="1"/>
          </p:nvPr>
        </p:nvSpPr>
        <p:spPr>
          <a:xfrm>
            <a:off x="3047356" y="2060848"/>
            <a:ext cx="4692996" cy="3960440"/>
          </a:xfrm>
        </p:spPr>
        <p:txBody>
          <a:bodyPr>
            <a:normAutofit/>
          </a:bodyPr>
          <a:lstStyle/>
          <a:p>
            <a:pPr>
              <a:lnSpc>
                <a:spcPct val="90000"/>
              </a:lnSpc>
            </a:pPr>
            <a:r>
              <a:rPr lang="en-GB" sz="2000" dirty="0">
                <a:latin typeface="Verdana" panose="020B0604030504040204" pitchFamily="34" charset="0"/>
                <a:ea typeface="Verdana" panose="020B0604030504040204" pitchFamily="34" charset="0"/>
                <a:cs typeface="Verdana" panose="020B0604030504040204" pitchFamily="34" charset="0"/>
              </a:rPr>
              <a:t>Farmer owns or work on or operates an agricultural enterprise</a:t>
            </a:r>
            <a:r>
              <a:rPr lang="en-GB" dirty="0">
                <a:latin typeface="Verdana" panose="020B0604030504040204" pitchFamily="34" charset="0"/>
                <a:ea typeface="Verdana" panose="020B0604030504040204" pitchFamily="34" charset="0"/>
              </a:rPr>
              <a:t>, either commercially or to sustain himself or his family.</a:t>
            </a:r>
            <a:endParaRPr lang="en-GB" sz="20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GB" i="1" dirty="0">
                <a:latin typeface="Verdana" panose="020B0604030504040204" pitchFamily="34" charset="0"/>
                <a:ea typeface="Verdana" panose="020B0604030504040204" pitchFamily="34" charset="0"/>
              </a:rPr>
              <a:t>Farmer is a person who owns several acres of land and a barn and who raises cattle and grows fruits and vegetables to eat and to sell at a local market.</a:t>
            </a:r>
            <a:endParaRPr lang="en-GB" sz="20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GB" sz="2000" dirty="0">
                <a:latin typeface="Verdana" panose="020B0604030504040204" pitchFamily="34" charset="0"/>
                <a:ea typeface="Verdana" panose="020B0604030504040204" pitchFamily="34" charset="0"/>
                <a:cs typeface="Verdana" panose="020B0604030504040204" pitchFamily="34" charset="0"/>
              </a:rPr>
              <a:t>Organic farming </a:t>
            </a:r>
          </a:p>
          <a:p>
            <a:pPr>
              <a:lnSpc>
                <a:spcPct val="90000"/>
              </a:lnSpc>
            </a:pPr>
            <a:r>
              <a:rPr lang="en-GB" sz="2000" dirty="0">
                <a:latin typeface="Verdana" panose="020B0604030504040204" pitchFamily="34" charset="0"/>
                <a:ea typeface="Verdana" panose="020B0604030504040204" pitchFamily="34" charset="0"/>
                <a:cs typeface="Verdana" panose="020B0604030504040204" pitchFamily="34" charset="0"/>
              </a:rPr>
              <a:t>https://www.youtube.com/watch?v=WhOrIUlrnPo</a:t>
            </a:r>
          </a:p>
        </p:txBody>
      </p:sp>
      <p:pic>
        <p:nvPicPr>
          <p:cNvPr id="5" name="Picture 4" descr="A person standing in front of a window&#10;&#10;Description generated with high confidence">
            <a:extLst>
              <a:ext uri="{FF2B5EF4-FFF2-40B4-BE49-F238E27FC236}">
                <a16:creationId xmlns:a16="http://schemas.microsoft.com/office/drawing/2014/main" id="{D346FA20-44DF-4300-8CCC-FD7E49424098}"/>
              </a:ext>
            </a:extLst>
          </p:cNvPr>
          <p:cNvPicPr>
            <a:picLocks noChangeAspect="1"/>
          </p:cNvPicPr>
          <p:nvPr/>
        </p:nvPicPr>
        <p:blipFill rotWithShape="1">
          <a:blip r:embed="rId3">
            <a:extLst>
              <a:ext uri="{28A0092B-C50C-407E-A947-70E740481C1C}">
                <a14:useLocalDpi xmlns:a14="http://schemas.microsoft.com/office/drawing/2010/main" val="0"/>
              </a:ext>
            </a:extLst>
          </a:blip>
          <a:srcRect l="29592" r="20506"/>
          <a:stretch/>
        </p:blipFill>
        <p:spPr>
          <a:xfrm>
            <a:off x="-2368" y="-1"/>
            <a:ext cx="2990192"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9"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04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E8E9-72D9-490C-B886-368CB4B40C88}"/>
              </a:ext>
            </a:extLst>
          </p:cNvPr>
          <p:cNvSpPr>
            <a:spLocks noGrp="1"/>
          </p:cNvSpPr>
          <p:nvPr>
            <p:ph type="title"/>
          </p:nvPr>
        </p:nvSpPr>
        <p:spPr>
          <a:xfrm>
            <a:off x="504822" y="672113"/>
            <a:ext cx="4355210" cy="812671"/>
          </a:xfrm>
        </p:spPr>
        <p:txBody>
          <a:bodyPr anchor="t">
            <a:normAutofit/>
          </a:bodyPr>
          <a:lstStyle/>
          <a:p>
            <a:r>
              <a:rPr lang="is-IS" dirty="0"/>
              <a:t>Food Processors </a:t>
            </a:r>
          </a:p>
        </p:txBody>
      </p:sp>
      <p:sp>
        <p:nvSpPr>
          <p:cNvPr id="4" name="Content Placeholder 3"/>
          <p:cNvSpPr>
            <a:spLocks noGrp="1"/>
          </p:cNvSpPr>
          <p:nvPr>
            <p:ph idx="1"/>
          </p:nvPr>
        </p:nvSpPr>
        <p:spPr>
          <a:xfrm>
            <a:off x="323528" y="1489922"/>
            <a:ext cx="4248472" cy="5107430"/>
          </a:xfrm>
        </p:spPr>
        <p:txBody>
          <a:bodyPr>
            <a:no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Processing means changing plants or animals into what we recognize and buy as food. Processing involves different steps for different kinds of foods. </a:t>
            </a:r>
          </a:p>
          <a:p>
            <a:pPr marL="0" indent="0">
              <a:buNone/>
            </a:pPr>
            <a:r>
              <a:rPr lang="en-US" sz="2000" dirty="0">
                <a:latin typeface="Verdana" panose="020B0604030504040204" pitchFamily="34" charset="0"/>
                <a:ea typeface="Verdana" panose="020B0604030504040204" pitchFamily="34" charset="0"/>
                <a:cs typeface="Verdana" panose="020B0604030504040204" pitchFamily="34" charset="0"/>
              </a:rPr>
              <a:t>Examples </a:t>
            </a:r>
          </a:p>
          <a:p>
            <a:r>
              <a:rPr lang="en-US" sz="2000" dirty="0">
                <a:latin typeface="Verdana" panose="020B0604030504040204" pitchFamily="34" charset="0"/>
                <a:ea typeface="Verdana" panose="020B0604030504040204" pitchFamily="34" charset="0"/>
                <a:cs typeface="Verdana" panose="020B0604030504040204" pitchFamily="34" charset="0"/>
              </a:rPr>
              <a:t>Harvesting of grapes that are then processed and turned into wine. </a:t>
            </a:r>
          </a:p>
          <a:p>
            <a:r>
              <a:rPr lang="en-US" sz="2000" dirty="0">
                <a:latin typeface="Verdana" panose="020B0604030504040204" pitchFamily="34" charset="0"/>
                <a:ea typeface="Verdana" panose="020B0604030504040204" pitchFamily="34" charset="0"/>
                <a:cs typeface="Verdana" panose="020B0604030504040204" pitchFamily="34" charset="0"/>
              </a:rPr>
              <a:t>Or a farmers cows being processed in a factory before being sold as beef to a local butcher.  </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8075" r="6324"/>
          <a:stretch/>
        </p:blipFill>
        <p:spPr>
          <a:xfrm>
            <a:off x="4644008" y="3429000"/>
            <a:ext cx="2796121" cy="230053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593" y="682052"/>
            <a:ext cx="765922" cy="552832"/>
          </a:xfrm>
          <a:prstGeom prst="rect">
            <a:avLst/>
          </a:prstGeom>
        </p:spPr>
      </p:pic>
      <p:pic>
        <p:nvPicPr>
          <p:cNvPr id="8" name="Picture 2" descr="Image result for erasmus pl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20522"/>
            <a:ext cx="1712211" cy="48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373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71BB733D048848AC720D443736D90A" ma:contentTypeVersion="2" ma:contentTypeDescription="Create a new document." ma:contentTypeScope="" ma:versionID="c15fac9aeb42be5b75a51d8de09de9b4">
  <xsd:schema xmlns:xsd="http://www.w3.org/2001/XMLSchema" xmlns:xs="http://www.w3.org/2001/XMLSchema" xmlns:p="http://schemas.microsoft.com/office/2006/metadata/properties" xmlns:ns2="f3f6c1cd-738b-4126-8b39-8f67d1beedf0" targetNamespace="http://schemas.microsoft.com/office/2006/metadata/properties" ma:root="true" ma:fieldsID="5e25deb19bfc11d761f22dfc2de6be65" ns2:_="">
    <xsd:import namespace="f3f6c1cd-738b-4126-8b39-8f67d1beed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6c1cd-738b-4126-8b39-8f67d1beed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1CFD63-3E2B-48AD-BE9F-0E751CFAA2B5}"/>
</file>

<file path=customXml/itemProps2.xml><?xml version="1.0" encoding="utf-8"?>
<ds:datastoreItem xmlns:ds="http://schemas.openxmlformats.org/officeDocument/2006/customXml" ds:itemID="{5CAF87FF-D2BD-4838-92DE-C3E6061847A3}"/>
</file>

<file path=customXml/itemProps3.xml><?xml version="1.0" encoding="utf-8"?>
<ds:datastoreItem xmlns:ds="http://schemas.openxmlformats.org/officeDocument/2006/customXml" ds:itemID="{EF0CE848-1808-44CE-A38C-CBAAFF91B916}"/>
</file>

<file path=docProps/app.xml><?xml version="1.0" encoding="utf-8"?>
<Properties xmlns="http://schemas.openxmlformats.org/officeDocument/2006/extended-properties" xmlns:vt="http://schemas.openxmlformats.org/officeDocument/2006/docPropsVTypes">
  <TotalTime>172</TotalTime>
  <Words>1197</Words>
  <Application>Microsoft Office PowerPoint</Application>
  <PresentationFormat>On-screen Show (4:3)</PresentationFormat>
  <Paragraphs>142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Trebuchet MS</vt:lpstr>
      <vt:lpstr>Verdana</vt:lpstr>
      <vt:lpstr>Wingdings</vt:lpstr>
      <vt:lpstr>Wingdings 3</vt:lpstr>
      <vt:lpstr>Facet</vt:lpstr>
      <vt:lpstr>Unit 2 Food Supply Chain and Sustainability  </vt:lpstr>
      <vt:lpstr>Unit Introduction  The Food Supply Chain </vt:lpstr>
      <vt:lpstr>What is the Food Supply Chain? </vt:lpstr>
      <vt:lpstr>From Sea and Farm to Fork Concept </vt:lpstr>
      <vt:lpstr>From Sea and Farm to Fork </vt:lpstr>
      <vt:lpstr>From Sea and Farm to Fork </vt:lpstr>
      <vt:lpstr>Main Elements of Sustainable Food Production </vt:lpstr>
      <vt:lpstr>Food Producers -Farmers, fisherman </vt:lpstr>
      <vt:lpstr>Food Processors </vt:lpstr>
      <vt:lpstr>Distribution (Logistics) </vt:lpstr>
      <vt:lpstr>Retailers  </vt:lpstr>
      <vt:lpstr>Consumers </vt:lpstr>
      <vt:lpstr>Benefits of Using Local Food in Catering Operations</vt:lpstr>
      <vt:lpstr>Benefits of Using Local Food in Catering Operations</vt:lpstr>
      <vt:lpstr>Economic Benefits </vt:lpstr>
      <vt:lpstr>Case Studies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Food Supply Chain and sustainability - from  sea &amp; farm to fork</dc:title>
  <dc:creator>Ólafur Jónsson</dc:creator>
  <cp:lastModifiedBy>Wiggins, Simon</cp:lastModifiedBy>
  <cp:revision>2</cp:revision>
  <cp:lastPrinted>2019-03-29T11:33:52Z</cp:lastPrinted>
  <dcterms:created xsi:type="dcterms:W3CDTF">2019-03-29T08:56:37Z</dcterms:created>
  <dcterms:modified xsi:type="dcterms:W3CDTF">2019-04-01T15:15:09Z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0x0101006371BB733D048848AC720D443736D90A</vt:lpwstr>
  </property>
</Properties>
</file>